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/>
    <p:restoredTop sz="93267"/>
  </p:normalViewPr>
  <p:slideViewPr>
    <p:cSldViewPr snapToGrid="0" snapToObjects="1">
      <p:cViewPr varScale="1">
        <p:scale>
          <a:sx n="92" d="100"/>
          <a:sy n="92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BF7AC6-19FE-CB40-98DF-89DC5BDB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047950" cy="1515533"/>
          </a:xfrm>
        </p:spPr>
        <p:txBody>
          <a:bodyPr/>
          <a:lstStyle/>
          <a:p>
            <a:r>
              <a:rPr lang="sv-SE" dirty="0"/>
              <a:t>Hur löser man kombinatoriska problem?</a:t>
            </a:r>
          </a:p>
        </p:txBody>
      </p:sp>
    </p:spTree>
    <p:extLst>
      <p:ext uri="{BB962C8B-B14F-4D97-AF65-F5344CB8AC3E}">
        <p14:creationId xmlns:p14="http://schemas.microsoft.com/office/powerpoint/2010/main" val="2236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CE4A7-6208-0644-848B-8196B6F6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många </a:t>
            </a:r>
            <a:r>
              <a:rPr lang="sv-SE" b="1" dirty="0"/>
              <a:t>sjusiffriga</a:t>
            </a:r>
            <a:r>
              <a:rPr lang="sv-SE" dirty="0"/>
              <a:t> tal kan man bilda med siffrorna i: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BF86B6A-43AB-3342-8690-FE354E449BBD}"/>
              </a:ext>
            </a:extLst>
          </p:cNvPr>
          <p:cNvSpPr txBox="1"/>
          <p:nvPr/>
        </p:nvSpPr>
        <p:spPr>
          <a:xfrm>
            <a:off x="3676107" y="3140765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/>
              <a:t>1 345 547</a:t>
            </a:r>
          </a:p>
        </p:txBody>
      </p:sp>
    </p:spTree>
    <p:extLst>
      <p:ext uri="{BB962C8B-B14F-4D97-AF65-F5344CB8AC3E}">
        <p14:creationId xmlns:p14="http://schemas.microsoft.com/office/powerpoint/2010/main" val="227708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BCE4A7-6208-0644-848B-8196B6F6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många </a:t>
            </a:r>
            <a:r>
              <a:rPr lang="sv-SE" b="1" dirty="0"/>
              <a:t>fyrsiffriga</a:t>
            </a:r>
            <a:r>
              <a:rPr lang="sv-SE" dirty="0"/>
              <a:t> tal kan man bilda med siffrorna i: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BF86B6A-43AB-3342-8690-FE354E449BBD}"/>
              </a:ext>
            </a:extLst>
          </p:cNvPr>
          <p:cNvSpPr txBox="1"/>
          <p:nvPr/>
        </p:nvSpPr>
        <p:spPr>
          <a:xfrm>
            <a:off x="3676107" y="3140765"/>
            <a:ext cx="4839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/>
              <a:t>1 345 547</a:t>
            </a:r>
          </a:p>
        </p:txBody>
      </p:sp>
    </p:spTree>
    <p:extLst>
      <p:ext uri="{BB962C8B-B14F-4D97-AF65-F5344CB8AC3E}">
        <p14:creationId xmlns:p14="http://schemas.microsoft.com/office/powerpoint/2010/main" val="68914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EEF176-89AA-1044-AE47-3ECC8D19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Kombinationer med upprepningar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4CF558-E91A-8C4D-9085-47A7E524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65174"/>
            <a:ext cx="8600303" cy="38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27CD78-B5F2-F34A-B1A8-15B543AF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hur många sätt kan man få en kåk?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DCFF833-15A3-4845-9A73-89CB3242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225" y="2110361"/>
            <a:ext cx="6023113" cy="3971762"/>
          </a:xfrm>
        </p:spPr>
      </p:pic>
    </p:spTree>
    <p:extLst>
      <p:ext uri="{BB962C8B-B14F-4D97-AF65-F5344CB8AC3E}">
        <p14:creationId xmlns:p14="http://schemas.microsoft.com/office/powerpoint/2010/main" val="11834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1695C-9CE8-2C44-AB8D-83170C5B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hur många sätt kan man få färg?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673AD3B-CB81-A144-86AC-B9052F9D7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689" y="2743200"/>
            <a:ext cx="7968621" cy="3037762"/>
          </a:xfrm>
        </p:spPr>
      </p:pic>
    </p:spTree>
    <p:extLst>
      <p:ext uri="{BB962C8B-B14F-4D97-AF65-F5344CB8AC3E}">
        <p14:creationId xmlns:p14="http://schemas.microsoft.com/office/powerpoint/2010/main" val="8986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95802-6F39-2D4D-8D04-2AE63E59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1CAE00A1-5FCF-834F-8B19-13DFF1376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85" y="690535"/>
            <a:ext cx="10080430" cy="319092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D143787-8A75-454C-BEBA-DBFD105D9E72}"/>
              </a:ext>
            </a:extLst>
          </p:cNvPr>
          <p:cNvSpPr txBox="1"/>
          <p:nvPr/>
        </p:nvSpPr>
        <p:spPr>
          <a:xfrm>
            <a:off x="1461657" y="4420697"/>
            <a:ext cx="888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- &gt; c) Om det blir många fall kan det vara effektivare att </a:t>
            </a:r>
          </a:p>
          <a:p>
            <a:r>
              <a:rPr lang="sv-SE" sz="2400" b="1" i="1" dirty="0"/>
              <a:t>         </a:t>
            </a:r>
            <a:r>
              <a:rPr lang="sv-SE" sz="2400" b="1" i="1" u="sng" dirty="0"/>
              <a:t>räkna på komplementet </a:t>
            </a:r>
            <a:r>
              <a:rPr lang="sv-SE" sz="2400" b="1" i="1" dirty="0"/>
              <a:t>och ta alla styrelser minus ”de felaktiga”</a:t>
            </a:r>
          </a:p>
        </p:txBody>
      </p:sp>
    </p:spTree>
    <p:extLst>
      <p:ext uri="{BB962C8B-B14F-4D97-AF65-F5344CB8AC3E}">
        <p14:creationId xmlns:p14="http://schemas.microsoft.com/office/powerpoint/2010/main" val="1929995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264</TotalTime>
  <Words>83</Words>
  <Application>Microsoft Macintosh PowerPoint</Application>
  <PresentationFormat>Bredbild</PresentationFormat>
  <Paragraphs>10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Organiskt</vt:lpstr>
      <vt:lpstr>Hur löser man kombinatoriska problem?</vt:lpstr>
      <vt:lpstr>Hur många sjusiffriga tal kan man bilda med siffrorna i:</vt:lpstr>
      <vt:lpstr>Hur många fyrsiffriga tal kan man bilda med siffrorna i:</vt:lpstr>
      <vt:lpstr>Kombinationer med upprepningar</vt:lpstr>
      <vt:lpstr>På hur många sätt kan man få en kåk?</vt:lpstr>
      <vt:lpstr>På hur många sätt kan man få färg?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löser man kombinatoriska problem?</dc:title>
  <dc:creator>Daniel Carlsson</dc:creator>
  <cp:lastModifiedBy>Daniel Carlsson</cp:lastModifiedBy>
  <cp:revision>5</cp:revision>
  <dcterms:created xsi:type="dcterms:W3CDTF">2019-11-28T07:08:43Z</dcterms:created>
  <dcterms:modified xsi:type="dcterms:W3CDTF">2021-11-29T08:23:26Z</dcterms:modified>
</cp:coreProperties>
</file>