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92.xml.rels" ContentType="application/vnd.openxmlformats-package.relationships+xml"/>
  <Override PartName="/ppt/slideMasters/_rels/slideMaster88.xml.rels" ContentType="application/vnd.openxmlformats-package.relationships+xml"/>
  <Override PartName="/ppt/slideMasters/_rels/slideMaster94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65.xml.rels" ContentType="application/vnd.openxmlformats-package.relationships+xml"/>
  <Override PartName="/ppt/slideMasters/_rels/slideMaster60.xml.rels" ContentType="application/vnd.openxmlformats-package.relationships+xml"/>
  <Override PartName="/ppt/slideMasters/_rels/slideMaster66.xml.rels" ContentType="application/vnd.openxmlformats-package.relationships+xml"/>
  <Override PartName="/ppt/slideMasters/_rels/slideMaster70.xml.rels" ContentType="application/vnd.openxmlformats-package.relationships+xml"/>
  <Override PartName="/ppt/slideMasters/_rels/slideMaster91.xml.rels" ContentType="application/vnd.openxmlformats-package.relationships+xml"/>
  <Override PartName="/ppt/slideMasters/_rels/slideMaster68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75.xml.rels" ContentType="application/vnd.openxmlformats-package.relationships+xml"/>
  <Override PartName="/ppt/slideMasters/_rels/slideMaster107.xml.rels" ContentType="application/vnd.openxmlformats-package.relationships+xml"/>
  <Override PartName="/ppt/slideMasters/_rels/slideMaster61.xml.rels" ContentType="application/vnd.openxmlformats-package.relationships+xml"/>
  <Override PartName="/ppt/slideMasters/_rels/slideMaster69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76.xml.rels" ContentType="application/vnd.openxmlformats-package.relationships+xml"/>
  <Override PartName="/ppt/slideMasters/_rels/slideMaster80.xml.rels" ContentType="application/vnd.openxmlformats-package.relationships+xml"/>
  <Override PartName="/ppt/slideMasters/_rels/slideMaster108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06.xml.rels" ContentType="application/vnd.openxmlformats-package.relationships+xml"/>
  <Override PartName="/ppt/slideMasters/_rels/slideMaster74.xml.rels" ContentType="application/vnd.openxmlformats-package.relationships+xml"/>
  <Override PartName="/ppt/slideMasters/_rels/slideMaster122.xml.rels" ContentType="application/vnd.openxmlformats-package.relationships+xml"/>
  <Override PartName="/ppt/slideMasters/_rels/slideMaster90.xml.rels" ContentType="application/vnd.openxmlformats-package.relationships+xml"/>
  <Override PartName="/ppt/slideMasters/_rels/slideMaster113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114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8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9.xml.rels" ContentType="application/vnd.openxmlformats-package.relationships+xml"/>
  <Override PartName="/ppt/slideMasters/_rels/slideMaster96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102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100.xml.rels" ContentType="application/vnd.openxmlformats-package.relationships+xml"/>
  <Override PartName="/ppt/slideMasters/_rels/slideMaster115.xml.rels" ContentType="application/vnd.openxmlformats-package.relationships+xml"/>
  <Override PartName="/ppt/slideMasters/_rels/slideMaster73.xml.rels" ContentType="application/vnd.openxmlformats-package.relationships+xml"/>
  <Override PartName="/ppt/slideMasters/_rels/slideMaster105.xml.rels" ContentType="application/vnd.openxmlformats-package.relationships+xml"/>
  <Override PartName="/ppt/slideMasters/_rels/slideMaster97.xml.rels" ContentType="application/vnd.openxmlformats-package.relationships+xml"/>
  <Override PartName="/ppt/slideMasters/_rels/slideMaster103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101.xml.rels" ContentType="application/vnd.openxmlformats-package.relationships+xml"/>
  <Override PartName="/ppt/slideMasters/_rels/slideMaster116.xml.rels" ContentType="application/vnd.openxmlformats-package.relationships+xml"/>
  <Override PartName="/ppt/slideMasters/_rels/slideMaster120.xml.rels" ContentType="application/vnd.openxmlformats-package.relationships+xml"/>
  <Override PartName="/ppt/slideMasters/_rels/slideMaster117.xml.rels" ContentType="application/vnd.openxmlformats-package.relationships+xml"/>
  <Override PartName="/ppt/slideMasters/_rels/slideMaster95.xml.rels" ContentType="application/vnd.openxmlformats-package.relationships+xml"/>
  <Override PartName="/ppt/slideMasters/_rels/slideMaster86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18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121.xml.rels" ContentType="application/vnd.openxmlformats-package.relationships+xml"/>
  <Override PartName="/ppt/slideMasters/_rels/slideMaster112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93.xml.rels" ContentType="application/vnd.openxmlformats-package.relationships+xml"/>
  <Override PartName="/ppt/slideMasters/_rels/slideMaster89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49.xml.rels" ContentType="application/vnd.openxmlformats-package.relationships+xml"/>
  <Override PartName="/ppt/slideMasters/_rels/slideMaster58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57.xml.rels" ContentType="application/vnd.openxmlformats-package.relationships+xml"/>
  <Override PartName="/ppt/slideMasters/_rels/slideMaster64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111.xml.rels" ContentType="application/vnd.openxmlformats-package.relationships+xml"/>
  <Override PartName="/ppt/slideMasters/_rels/slideMaster104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4.xml.rels" ContentType="application/vnd.openxmlformats-package.relationships+xml"/>
  <Override PartName="/ppt/slideMasters/_rels/slideMaster56.xml.rels" ContentType="application/vnd.openxmlformats-package.relationships+xml"/>
  <Override PartName="/ppt/slideMasters/_rels/slideMaster72.xml.rels" ContentType="application/vnd.openxmlformats-package.relationships+xml"/>
  <Override PartName="/ppt/slideMasters/_rels/slideMaster63.xml.rels" ContentType="application/vnd.openxmlformats-package.relationships+xml"/>
  <Override PartName="/ppt/slideMasters/_rels/slideMaster55.xml.rels" ContentType="application/vnd.openxmlformats-package.relationships+xml"/>
  <Override PartName="/ppt/slideMasters/_rels/slideMaster71.xml.rels" ContentType="application/vnd.openxmlformats-package.relationships+xml"/>
  <Override PartName="/ppt/slideMasters/_rels/slideMaster62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85.xml.rels" ContentType="application/vnd.openxmlformats-package.relationships+xml"/>
  <Override PartName="/ppt/slideMasters/_rels/slideMaster54.xml.rels" ContentType="application/vnd.openxmlformats-package.relationships+xml"/>
  <Override PartName="/ppt/slideMasters/_rels/slideMaster53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110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5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09.xml.rels" ContentType="application/vnd.openxmlformats-package.relationships+xml"/>
  <Override PartName="/ppt/slideMasters/_rels/slideMaster77.xml.rels" ContentType="application/vnd.openxmlformats-package.relationships+xml"/>
  <Override PartName="/ppt/slideMasters/_rels/slideMaster81.xml.rels" ContentType="application/vnd.openxmlformats-package.relationships+xml"/>
  <Override PartName="/ppt/slideMasters/_rels/slideMaster78.xml.rels" ContentType="application/vnd.openxmlformats-package.relationships+xml"/>
  <Override PartName="/ppt/slideMasters/_rels/slideMaster82.xml.rels" ContentType="application/vnd.openxmlformats-package.relationships+xml"/>
  <Override PartName="/ppt/slideMasters/_rels/slideMaster79.xml.rels" ContentType="application/vnd.openxmlformats-package.relationships+xml"/>
  <Override PartName="/ppt/slideMasters/_rels/slideMaster83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98.xml.rels" ContentType="application/vnd.openxmlformats-package.relationships+xml"/>
  <Override PartName="/ppt/slideMasters/_rels/slideMaster67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50.xml.rels" ContentType="application/vnd.openxmlformats-package.relationships+xml"/>
  <Override PartName="/ppt/slideMasters/_rels/slideMaster99.xml.rels" ContentType="application/vnd.openxmlformats-package.relationships+xml"/>
  <Override PartName="/ppt/slideMasters/slideMaster56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90.xml" ContentType="application/vnd.openxmlformats-officedocument.presentationml.slideMaster+xml"/>
  <Override PartName="/ppt/theme/theme56.xml" ContentType="application/vnd.openxmlformats-officedocument.theme+xml"/>
  <Override PartName="/ppt/theme/theme55.xml" ContentType="application/vnd.openxmlformats-officedocument.theme+xml"/>
  <Override PartName="/ppt/theme/theme54.xml" ContentType="application/vnd.openxmlformats-officedocument.theme+xml"/>
  <Override PartName="/ppt/theme/theme53.xml" ContentType="application/vnd.openxmlformats-officedocument.theme+xml"/>
  <Override PartName="/ppt/theme/theme52.xml" ContentType="application/vnd.openxmlformats-officedocument.theme+xml"/>
  <Override PartName="/ppt/theme/theme109.xml" ContentType="application/vnd.openxmlformats-officedocument.theme+xml"/>
  <Override PartName="/ppt/theme/theme51.xml" ContentType="application/vnd.openxmlformats-officedocument.theme+xml"/>
  <Override PartName="/ppt/theme/theme108.xml" ContentType="application/vnd.openxmlformats-officedocument.theme+xml"/>
  <Override PartName="/ppt/theme/theme50.xml" ContentType="application/vnd.openxmlformats-officedocument.theme+xml"/>
  <Override PartName="/ppt/theme/theme107.xml" ContentType="application/vnd.openxmlformats-officedocument.theme+xml"/>
  <Override PartName="/ppt/theme/theme46.xml" ContentType="application/vnd.openxmlformats-officedocument.theme+xml"/>
  <Override PartName="/ppt/theme/theme45.xml" ContentType="application/vnd.openxmlformats-officedocument.theme+xml"/>
  <Override PartName="/ppt/theme/theme44.xml" ContentType="application/vnd.openxmlformats-officedocument.theme+xml"/>
  <Override PartName="/ppt/theme/theme43.xml" ContentType="application/vnd.openxmlformats-officedocument.theme+xml"/>
  <Override PartName="/ppt/theme/theme42.xml" ContentType="application/vnd.openxmlformats-officedocument.theme+xml"/>
  <Override PartName="/ppt/theme/theme41.xml" ContentType="application/vnd.openxmlformats-officedocument.theme+xml"/>
  <Override PartName="/ppt/theme/theme40.xml" ContentType="application/vnd.openxmlformats-officedocument.theme+xml"/>
  <Override PartName="/ppt/theme/theme39.xml" ContentType="application/vnd.openxmlformats-officedocument.theme+xml"/>
  <Override PartName="/ppt/theme/theme38.xml" ContentType="application/vnd.openxmlformats-officedocument.theme+xml"/>
  <Override PartName="/ppt/theme/theme37.xml" ContentType="application/vnd.openxmlformats-officedocument.theme+xml"/>
  <Override PartName="/ppt/theme/theme36.xml" ContentType="application/vnd.openxmlformats-officedocument.theme+xml"/>
  <Override PartName="/ppt/theme/theme35.xml" ContentType="application/vnd.openxmlformats-officedocument.theme+xml"/>
  <Override PartName="/ppt/theme/theme34.xml" ContentType="application/vnd.openxmlformats-officedocument.theme+xml"/>
  <Override PartName="/ppt/theme/theme33.xml" ContentType="application/vnd.openxmlformats-officedocument.theme+xml"/>
  <Override PartName="/ppt/theme/theme32.xml" ContentType="application/vnd.openxmlformats-officedocument.theme+xml"/>
  <Override PartName="/ppt/theme/theme31.xml" ContentType="application/vnd.openxmlformats-officedocument.theme+xml"/>
  <Override PartName="/ppt/theme/theme30.xml" ContentType="application/vnd.openxmlformats-officedocument.theme+xml"/>
  <Override PartName="/ppt/theme/theme27.xml" ContentType="application/vnd.openxmlformats-officedocument.theme+xml"/>
  <Override PartName="/ppt/theme/theme92.xml" ContentType="application/vnd.openxmlformats-officedocument.theme+xml"/>
  <Override PartName="/ppt/theme/theme8.xml" ContentType="application/vnd.openxmlformats-officedocument.theme+xml"/>
  <Override PartName="/ppt/theme/theme23.xml" ContentType="application/vnd.openxmlformats-officedocument.theme+xml"/>
  <Override PartName="/ppt/theme/theme13.xml" ContentType="application/vnd.openxmlformats-officedocument.theme+xml"/>
  <Override PartName="/ppt/theme/theme26.xml" ContentType="application/vnd.openxmlformats-officedocument.theme+xml"/>
  <Override PartName="/ppt/theme/theme91.xml" ContentType="application/vnd.openxmlformats-officedocument.theme+xml"/>
  <Override PartName="/ppt/theme/theme7.xml" ContentType="application/vnd.openxmlformats-officedocument.theme+xml"/>
  <Override PartName="/ppt/theme/theme22.xml" ContentType="application/vnd.openxmlformats-officedocument.theme+xml"/>
  <Override PartName="/ppt/theme/theme49.xml" ContentType="application/vnd.openxmlformats-officedocument.theme+xml"/>
  <Override PartName="/ppt/theme/theme12.xml" ContentType="application/vnd.openxmlformats-officedocument.theme+xml"/>
  <Override PartName="/ppt/theme/theme25.xml" ContentType="application/vnd.openxmlformats-officedocument.theme+xml"/>
  <Override PartName="/ppt/theme/theme90.xml" ContentType="application/vnd.openxmlformats-officedocument.theme+xml"/>
  <Override PartName="/ppt/theme/theme6.xml" ContentType="application/vnd.openxmlformats-officedocument.theme+xml"/>
  <Override PartName="/ppt/theme/theme21.xml" ContentType="application/vnd.openxmlformats-officedocument.theme+xml"/>
  <Override PartName="/ppt/theme/theme48.xml" ContentType="application/vnd.openxmlformats-officedocument.theme+xml"/>
  <Override PartName="/ppt/theme/theme11.xml" ContentType="application/vnd.openxmlformats-officedocument.theme+xml"/>
  <Override PartName="/ppt/theme/theme24.xml" ContentType="application/vnd.openxmlformats-officedocument.theme+xml"/>
  <Override PartName="/ppt/theme/theme9.xml" ContentType="application/vnd.openxmlformats-officedocument.theme+xml"/>
  <Override PartName="/ppt/theme/theme5.xml" ContentType="application/vnd.openxmlformats-officedocument.theme+xml"/>
  <Override PartName="/ppt/theme/theme20.xml" ContentType="application/vnd.openxmlformats-officedocument.theme+xml"/>
  <Override PartName="/ppt/theme/theme47.xml" ContentType="application/vnd.openxmlformats-officedocument.theme+xml"/>
  <Override PartName="/ppt/theme/theme10.xml" ContentType="application/vnd.openxmlformats-officedocument.theme+xml"/>
  <Override PartName="/ppt/theme/theme4.xml" ContentType="application/vnd.openxmlformats-officedocument.theme+xml"/>
  <Override PartName="/ppt/theme/theme59.xml" ContentType="application/vnd.openxmlformats-officedocument.theme+xml"/>
  <Override PartName="/ppt/theme/theme3.xml" ContentType="application/vnd.openxmlformats-officedocument.theme+xml"/>
  <Override PartName="/ppt/theme/theme19.xml" ContentType="application/vnd.openxmlformats-officedocument.theme+xml"/>
  <Override PartName="/ppt/theme/theme84.xml" ContentType="application/vnd.openxmlformats-officedocument.theme+xml"/>
  <Override PartName="/ppt/theme/theme58.xml" ContentType="application/vnd.openxmlformats-officedocument.theme+xml"/>
  <Override PartName="/ppt/theme/theme2.xml" ContentType="application/vnd.openxmlformats-officedocument.theme+xml"/>
  <Override PartName="/ppt/theme/theme18.xml" ContentType="application/vnd.openxmlformats-officedocument.theme+xml"/>
  <Override PartName="/ppt/theme/theme83.xml" ContentType="application/vnd.openxmlformats-officedocument.theme+xml"/>
  <Override PartName="/ppt/theme/theme57.xml" ContentType="application/vnd.openxmlformats-officedocument.theme+xml"/>
  <Override PartName="/ppt/theme/theme1.xml" ContentType="application/vnd.openxmlformats-officedocument.theme+xml"/>
  <Override PartName="/ppt/theme/theme17.xml" ContentType="application/vnd.openxmlformats-officedocument.theme+xml"/>
  <Override PartName="/ppt/theme/theme82.xml" ContentType="application/vnd.openxmlformats-officedocument.theme+xml"/>
  <Override PartName="/ppt/theme/theme78.xml" ContentType="application/vnd.openxmlformats-officedocument.theme+xml"/>
  <Override PartName="/ppt/theme/theme88.xml" ContentType="application/vnd.openxmlformats-officedocument.theme+xml"/>
  <Override PartName="/ppt/theme/theme79.xml" ContentType="application/vnd.openxmlformats-officedocument.theme+xml"/>
  <Override PartName="/ppt/theme/theme98.xml" ContentType="application/vnd.openxmlformats-officedocument.theme+xml"/>
  <Override PartName="/ppt/theme/theme100.xml" ContentType="application/vnd.openxmlformats-officedocument.theme+xml"/>
  <Override PartName="/ppt/theme/theme89.xml" ContentType="application/vnd.openxmlformats-officedocument.theme+xml"/>
  <Override PartName="/ppt/theme/theme65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122.xml" ContentType="application/vnd.openxmlformats-officedocument.theme+xml"/>
  <Override PartName="/ppt/theme/theme77.xml" ContentType="application/vnd.openxmlformats-officedocument.theme+xml"/>
  <Override PartName="/ppt/theme/theme121.xml" ContentType="application/vnd.openxmlformats-officedocument.theme+xml"/>
  <Override PartName="/ppt/theme/theme76.xml" ContentType="application/vnd.openxmlformats-officedocument.theme+xml"/>
  <Override PartName="/ppt/theme/theme110.xml" ContentType="application/vnd.openxmlformats-officedocument.theme+xml"/>
  <Override PartName="/ppt/theme/theme99.xml" ContentType="application/vnd.openxmlformats-officedocument.theme+xml"/>
  <Override PartName="/ppt/theme/theme120.xml" ContentType="application/vnd.openxmlformats-officedocument.theme+xml"/>
  <Override PartName="/ppt/theme/theme75.xml" ContentType="application/vnd.openxmlformats-officedocument.theme+xml"/>
  <Override PartName="/ppt/theme/theme97.xml" ContentType="application/vnd.openxmlformats-officedocument.theme+xml"/>
  <Override PartName="/ppt/theme/theme116.xml" ContentType="application/vnd.openxmlformats-officedocument.theme+xml"/>
  <Override PartName="/ppt/theme/theme85.xml" ContentType="application/vnd.openxmlformats-officedocument.theme+xml"/>
  <Override PartName="/ppt/theme/theme104.xml" ContentType="application/vnd.openxmlformats-officedocument.theme+xml"/>
  <Override PartName="/ppt/theme/theme96.xml" ContentType="application/vnd.openxmlformats-officedocument.theme+xml"/>
  <Override PartName="/ppt/theme/theme115.xml" ContentType="application/vnd.openxmlformats-officedocument.theme+xml"/>
  <Override PartName="/ppt/theme/theme103.xml" ContentType="application/vnd.openxmlformats-officedocument.theme+xml"/>
  <Override PartName="/ppt/theme/theme95.xml" ContentType="application/vnd.openxmlformats-officedocument.theme+xml"/>
  <Override PartName="/ppt/theme/theme114.xml" ContentType="application/vnd.openxmlformats-officedocument.theme+xml"/>
  <Override PartName="/ppt/theme/theme69.xml" ContentType="application/vnd.openxmlformats-officedocument.theme+xml"/>
  <Override PartName="/ppt/theme/theme113.xml" ContentType="application/vnd.openxmlformats-officedocument.theme+xml"/>
  <Override PartName="/ppt/theme/theme68.xml" ContentType="application/vnd.openxmlformats-officedocument.theme+xml"/>
  <Override PartName="/ppt/theme/theme112.xml" ContentType="application/vnd.openxmlformats-officedocument.theme+xml"/>
  <Override PartName="/ppt/theme/theme67.xml" ContentType="application/vnd.openxmlformats-officedocument.theme+xml"/>
  <Override PartName="/ppt/theme/theme111.xml" ContentType="application/vnd.openxmlformats-officedocument.theme+xml"/>
  <Override PartName="/ppt/theme/theme66.xml" ContentType="application/vnd.openxmlformats-officedocument.theme+xml"/>
  <Override PartName="/ppt/theme/theme87.xml" ContentType="application/vnd.openxmlformats-officedocument.theme+xml"/>
  <Override PartName="/ppt/theme/theme106.xml" ContentType="application/vnd.openxmlformats-officedocument.theme+xml"/>
  <Override PartName="/ppt/theme/theme86.xml" ContentType="application/vnd.openxmlformats-officedocument.theme+xml"/>
  <Override PartName="/ppt/theme/theme105.xml" ContentType="application/vnd.openxmlformats-officedocument.theme+xml"/>
  <Override PartName="/ppt/theme/theme74.xml" ContentType="application/vnd.openxmlformats-officedocument.theme+xml"/>
  <Override PartName="/ppt/theme/theme73.xml" ContentType="application/vnd.openxmlformats-officedocument.theme+xml"/>
  <Override PartName="/ppt/theme/theme72.xml" ContentType="application/vnd.openxmlformats-officedocument.theme+xml"/>
  <Override PartName="/ppt/theme/theme71.xml" ContentType="application/vnd.openxmlformats-officedocument.theme+xml"/>
  <Override PartName="/ppt/theme/theme70.xml" ContentType="application/vnd.openxmlformats-officedocument.theme+xml"/>
  <Override PartName="/ppt/theme/theme64.xml" ContentType="application/vnd.openxmlformats-officedocument.theme+xml"/>
  <Override PartName="/ppt/theme/theme63.xml" ContentType="application/vnd.openxmlformats-officedocument.theme+xml"/>
  <Override PartName="/ppt/theme/theme62.xml" ContentType="application/vnd.openxmlformats-officedocument.theme+xml"/>
  <Override PartName="/ppt/theme/theme119.xml" ContentType="application/vnd.openxmlformats-officedocument.theme+xml"/>
  <Override PartName="/ppt/theme/theme61.xml" ContentType="application/vnd.openxmlformats-officedocument.theme+xml"/>
  <Override PartName="/ppt/theme/theme118.xml" ContentType="application/vnd.openxmlformats-officedocument.theme+xml"/>
  <Override PartName="/ppt/theme/theme60.xml" ContentType="application/vnd.openxmlformats-officedocument.theme+xml"/>
  <Override PartName="/ppt/theme/theme117.xml" ContentType="application/vnd.openxmlformats-officedocument.theme+xml"/>
  <Override PartName="/ppt/theme/theme29.xml" ContentType="application/vnd.openxmlformats-officedocument.theme+xml"/>
  <Override PartName="/ppt/theme/theme94.xml" ContentType="application/vnd.openxmlformats-officedocument.theme+xml"/>
  <Override PartName="/ppt/theme/theme28.xml" ContentType="application/vnd.openxmlformats-officedocument.theme+xml"/>
  <Override PartName="/ppt/theme/theme93.xml" ContentType="application/vnd.openxmlformats-officedocument.theme+xml"/>
  <Override PartName="/ppt/theme/theme14.xml" ContentType="application/vnd.openxmlformats-officedocument.theme+xml"/>
  <Override PartName="/ppt/theme/theme16.xml" ContentType="application/vnd.openxmlformats-officedocument.theme+xml"/>
  <Override PartName="/ppt/theme/theme81.xml" ContentType="application/vnd.openxmlformats-officedocument.theme+xml"/>
  <Override PartName="/ppt/theme/theme15.xml" ContentType="application/vnd.openxmlformats-officedocument.theme+xml"/>
  <Override PartName="/ppt/theme/theme80.xml" ContentType="application/vnd.openxmlformats-officedocument.theme+xml"/>
  <Override PartName="/ppt/_rels/presentation.xml.rels" ContentType="application/vnd.openxmlformats-package.relationships+xml"/>
  <Override PartName="/ppt/slideLayouts/_rels/slideLayout1289.xml.rels" ContentType="application/vnd.openxmlformats-package.relationships+xml"/>
  <Override PartName="/ppt/slideLayouts/_rels/slideLayout457.xml.rels" ContentType="application/vnd.openxmlformats-package.relationships+xml"/>
  <Override PartName="/ppt/slideLayouts/_rels/slideLayout1288.xml.rels" ContentType="application/vnd.openxmlformats-package.relationships+xml"/>
  <Override PartName="/ppt/slideLayouts/_rels/slideLayout1287.xml.rels" ContentType="application/vnd.openxmlformats-package.relationships+xml"/>
  <Override PartName="/ppt/slideLayouts/_rels/slideLayout1286.xml.rels" ContentType="application/vnd.openxmlformats-package.relationships+xml"/>
  <Override PartName="/ppt/slideLayouts/_rels/slideLayout1285.xml.rels" ContentType="application/vnd.openxmlformats-package.relationships+xml"/>
  <Override PartName="/ppt/slideLayouts/_rels/slideLayout453.xml.rels" ContentType="application/vnd.openxmlformats-package.relationships+xml"/>
  <Override PartName="/ppt/slideLayouts/_rels/slideLayout1284.xml.rels" ContentType="application/vnd.openxmlformats-package.relationships+xml"/>
  <Override PartName="/ppt/slideLayouts/_rels/slideLayout452.xml.rels" ContentType="application/vnd.openxmlformats-package.relationships+xml"/>
  <Override PartName="/ppt/slideLayouts/_rels/slideLayout1279.xml.rels" ContentType="application/vnd.openxmlformats-package.relationships+xml"/>
  <Override PartName="/ppt/slideLayouts/_rels/slideLayout447.xml.rels" ContentType="application/vnd.openxmlformats-package.relationships+xml"/>
  <Override PartName="/ppt/slideLayouts/_rels/slideLayout1278.xml.rels" ContentType="application/vnd.openxmlformats-package.relationships+xml"/>
  <Override PartName="/ppt/slideLayouts/_rels/slideLayout446.xml.rels" ContentType="application/vnd.openxmlformats-package.relationships+xml"/>
  <Override PartName="/ppt/slideLayouts/_rels/slideLayout1277.xml.rels" ContentType="application/vnd.openxmlformats-package.relationships+xml"/>
  <Override PartName="/ppt/slideLayouts/_rels/slideLayout445.xml.rels" ContentType="application/vnd.openxmlformats-package.relationships+xml"/>
  <Override PartName="/ppt/slideLayouts/_rels/slideLayout1276.xml.rels" ContentType="application/vnd.openxmlformats-package.relationships+xml"/>
  <Override PartName="/ppt/slideLayouts/_rels/slideLayout444.xml.rels" ContentType="application/vnd.openxmlformats-package.relationships+xml"/>
  <Override PartName="/ppt/slideLayouts/_rels/slideLayout1109.xml.rels" ContentType="application/vnd.openxmlformats-package.relationships+xml"/>
  <Override PartName="/ppt/slideLayouts/_rels/slideLayout1259.xml.rels" ContentType="application/vnd.openxmlformats-package.relationships+xml"/>
  <Override PartName="/ppt/slideLayouts/_rels/slideLayout427.xml.rels" ContentType="application/vnd.openxmlformats-package.relationships+xml"/>
  <Override PartName="/ppt/slideLayouts/_rels/slideLayout1258.xml.rels" ContentType="application/vnd.openxmlformats-package.relationships+xml"/>
  <Override PartName="/ppt/slideLayouts/_rels/slideLayout426.xml.rels" ContentType="application/vnd.openxmlformats-package.relationships+xml"/>
  <Override PartName="/ppt/slideLayouts/_rels/slideLayout1257.xml.rels" ContentType="application/vnd.openxmlformats-package.relationships+xml"/>
  <Override PartName="/ppt/slideLayouts/_rels/slideLayout425.xml.rels" ContentType="application/vnd.openxmlformats-package.relationships+xml"/>
  <Override PartName="/ppt/slideLayouts/_rels/slideLayout732.xml.rels" ContentType="application/vnd.openxmlformats-package.relationships+xml"/>
  <Override PartName="/ppt/slideLayouts/_rels/slideLayout360.xml.rels" ContentType="application/vnd.openxmlformats-package.relationships+xml"/>
  <Override PartName="/ppt/slideLayouts/_rels/slideLayout1254.xml.rels" ContentType="application/vnd.openxmlformats-package.relationships+xml"/>
  <Override PartName="/ppt/slideLayouts/_rels/slideLayout1249.xml.rels" ContentType="application/vnd.openxmlformats-package.relationships+xml"/>
  <Override PartName="/ppt/slideLayouts/_rels/slideLayout1248.xml.rels" ContentType="application/vnd.openxmlformats-package.relationships+xml"/>
  <Override PartName="/ppt/slideLayouts/_rels/slideLayout1245.xml.rels" ContentType="application/vnd.openxmlformats-package.relationships+xml"/>
  <Override PartName="/ppt/slideLayouts/_rels/slideLayout413.xml.rels" ContentType="application/vnd.openxmlformats-package.relationships+xml"/>
  <Override PartName="/ppt/slideLayouts/_rels/slideLayout1244.xml.rels" ContentType="application/vnd.openxmlformats-package.relationships+xml"/>
  <Override PartName="/ppt/slideLayouts/_rels/slideLayout412.xml.rels" ContentType="application/vnd.openxmlformats-package.relationships+xml"/>
  <Override PartName="/ppt/slideLayouts/_rels/slideLayout1198.xml.rels" ContentType="application/vnd.openxmlformats-package.relationships+xml"/>
  <Override PartName="/ppt/slideLayouts/_rels/slideLayout515.xml.rels" ContentType="application/vnd.openxmlformats-package.relationships+xml"/>
  <Override PartName="/ppt/slideLayouts/_rels/slideLayout1347.xml.rels" ContentType="application/vnd.openxmlformats-package.relationships+xml"/>
  <Override PartName="/ppt/slideLayouts/_rels/slideLayout1194.xml.rels" ContentType="application/vnd.openxmlformats-package.relationships+xml"/>
  <Override PartName="/ppt/slideLayouts/_rels/slideLayout362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359.xml.rels" ContentType="application/vnd.openxmlformats-package.relationships+xml"/>
  <Override PartName="/ppt/slideLayouts/_rels/slideLayout52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010.xml.rels" ContentType="application/vnd.openxmlformats-package.relationships+xml"/>
  <Override PartName="/ppt/slideLayouts/_rels/slideLayout643.xml.rels" ContentType="application/vnd.openxmlformats-package.relationships+xml"/>
  <Override PartName="/ppt/slideLayouts/_rels/slideLayout271.xml.rels" ContentType="application/vnd.openxmlformats-package.relationships+xml"/>
  <Override PartName="/ppt/slideLayouts/_rels/slideLayout642.xml.rels" ContentType="application/vnd.openxmlformats-package.relationships+xml"/>
  <Override PartName="/ppt/slideLayouts/_rels/slideLayout270.xml.rels" ContentType="application/vnd.openxmlformats-package.relationships+xml"/>
  <Override PartName="/ppt/slideLayouts/_rels/slideLayout64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349.xml.rels" ContentType="application/vnd.openxmlformats-package.relationships+xml"/>
  <Override PartName="/ppt/slideLayouts/_rels/slideLayout517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64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635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39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630.xml.rels" ContentType="application/vnd.openxmlformats-package.relationships+xml"/>
  <Override PartName="/ppt/slideLayouts/_rels/slideLayout146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24.xml.rels" ContentType="application/vnd.openxmlformats-package.relationships+xml"/>
  <Override PartName="/ppt/slideLayouts/_rels/slideLayout252.xml.rels" ContentType="application/vnd.openxmlformats-package.relationships+xml"/>
  <Override PartName="/ppt/slideLayouts/_rels/slideLayout1456.xml.rels" ContentType="application/vnd.openxmlformats-package.relationships+xml"/>
  <Override PartName="/ppt/slideLayouts/_rels/slideLayout623.xml.rels" ContentType="application/vnd.openxmlformats-package.relationships+xml"/>
  <Override PartName="/ppt/slideLayouts/_rels/slideLayout251.xml.rels" ContentType="application/vnd.openxmlformats-package.relationships+xml"/>
  <Override PartName="/ppt/slideLayouts/_rels/slideLayout1455.xml.rels" ContentType="application/vnd.openxmlformats-package.relationships+xml"/>
  <Override PartName="/ppt/slideLayouts/_rels/slideLayout622.xml.rels" ContentType="application/vnd.openxmlformats-package.relationships+xml"/>
  <Override PartName="/ppt/slideLayouts/_rels/slideLayout1454.xml.rels" ContentType="application/vnd.openxmlformats-package.relationships+xml"/>
  <Override PartName="/ppt/slideLayouts/_rels/slideLayout1197.xml.rels" ContentType="application/vnd.openxmlformats-package.relationships+xml"/>
  <Override PartName="/ppt/slideLayouts/_rels/slideLayout1139.xml.rels" ContentType="application/vnd.openxmlformats-package.relationships+xml"/>
  <Override PartName="/ppt/slideLayouts/_rels/slideLayout307.xml.rels" ContentType="application/vnd.openxmlformats-package.relationships+xml"/>
  <Override PartName="/ppt/slideLayouts/_rels/slideLayout1196.xml.rels" ContentType="application/vnd.openxmlformats-package.relationships+xml"/>
  <Override PartName="/ppt/slideLayouts/_rels/slideLayout364.xml.rels" ContentType="application/vnd.openxmlformats-package.relationships+xml"/>
  <Override PartName="/ppt/slideLayouts/_rels/slideLayout1138.xml.rels" ContentType="application/vnd.openxmlformats-package.relationships+xml"/>
  <Override PartName="/ppt/slideLayouts/_rels/slideLayout306.xml.rels" ContentType="application/vnd.openxmlformats-package.relationships+xml"/>
  <Override PartName="/ppt/slideLayouts/_rels/slideLayout1195.xml.rels" ContentType="application/vnd.openxmlformats-package.relationships+xml"/>
  <Override PartName="/ppt/slideLayouts/_rels/slideLayout363.xml.rels" ContentType="application/vnd.openxmlformats-package.relationships+xml"/>
  <Override PartName="/ppt/slideLayouts/_rels/slideLayout1137.xml.rels" ContentType="application/vnd.openxmlformats-package.relationships+xml"/>
  <Override PartName="/ppt/slideLayouts/_rels/slideLayout305.xml.rels" ContentType="application/vnd.openxmlformats-package.relationships+xml"/>
  <Override PartName="/ppt/slideLayouts/_rels/slideLayout1136.xml.rels" ContentType="application/vnd.openxmlformats-package.relationships+xml"/>
  <Override PartName="/ppt/slideLayouts/_rels/slideLayout611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443.xml.rels" ContentType="application/vnd.openxmlformats-package.relationships+xml"/>
  <Override PartName="/ppt/slideLayouts/_rels/slideLayout1135.xml.rels" ContentType="application/vnd.openxmlformats-package.relationships+xml"/>
  <Override PartName="/ppt/slideLayouts/_rels/slideLayout610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442.xml.rels" ContentType="application/vnd.openxmlformats-package.relationships+xml"/>
  <Override PartName="/ppt/slideLayouts/_rels/slideLayout1134.xml.rels" ContentType="application/vnd.openxmlformats-package.relationships+xml"/>
  <Override PartName="/ppt/slideLayouts/_rels/slideLayout1129.xml.rels" ContentType="application/vnd.openxmlformats-package.relationships+xml"/>
  <Override PartName="/ppt/slideLayouts/_rels/slideLayout589.xml.rels" ContentType="application/vnd.openxmlformats-package.relationships+xml"/>
  <Override PartName="/ppt/slideLayouts/_rels/slideLayout1246.xml.rels" ContentType="application/vnd.openxmlformats-package.relationships+xml"/>
  <Override PartName="/ppt/slideLayouts/_rels/slideLayout414.xml.rels" ContentType="application/vnd.openxmlformats-package.relationships+xml"/>
  <Override PartName="/ppt/slideLayouts/_rels/slideLayout1098.xml.rels" ContentType="application/vnd.openxmlformats-package.relationships+xml"/>
  <Override PartName="/ppt/slideLayouts/_rels/slideLayout569.xml.rels" ContentType="application/vnd.openxmlformats-package.relationships+xml"/>
  <Override PartName="/ppt/slideLayouts/_rels/slideLayout568.xml.rels" ContentType="application/vnd.openxmlformats-package.relationships+xml"/>
  <Override PartName="/ppt/slideLayouts/_rels/slideLayout1089.xml.rels" ContentType="application/vnd.openxmlformats-package.relationships+xml"/>
  <Override PartName="/ppt/slideLayouts/_rels/slideLayout257.xml.rels" ContentType="application/vnd.openxmlformats-package.relationships+xml"/>
  <Override PartName="/ppt/slideLayouts/_rels/slideLayout557.xml.rels" ContentType="application/vnd.openxmlformats-package.relationships+xml"/>
  <Override PartName="/ppt/slideLayouts/_rels/slideLayout556.xml.rels" ContentType="application/vnd.openxmlformats-package.relationships+xml"/>
  <Override PartName="/ppt/slideLayouts/_rels/slideLayout928.xml.rels" ContentType="application/vnd.openxmlformats-package.relationships+xml"/>
  <Override PartName="/ppt/slideLayouts/_rels/slideLayout555.xml.rels" ContentType="application/vnd.openxmlformats-package.relationships+xml"/>
  <Override PartName="/ppt/slideLayouts/_rels/slideLayout927.xml.rels" ContentType="application/vnd.openxmlformats-package.relationships+xml"/>
  <Override PartName="/ppt/slideLayouts/_rels/slideLayout549.xml.rels" ContentType="application/vnd.openxmlformats-package.relationships+xml"/>
  <Override PartName="/ppt/slideLayouts/_rels/slideLayout75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55.xml.rels" ContentType="application/vnd.openxmlformats-package.relationships+xml"/>
  <Override PartName="/ppt/slideLayouts/_rels/slideLayout1459.xml.rels" ContentType="application/vnd.openxmlformats-package.relationships+xml"/>
  <Override PartName="/ppt/slideLayouts/_rels/slideLayout108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54.xml.rels" ContentType="application/vnd.openxmlformats-package.relationships+xml"/>
  <Override PartName="/ppt/slideLayouts/_rels/slideLayout548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254.xml.rels" ContentType="application/vnd.openxmlformats-package.relationships+xml"/>
  <Override PartName="/ppt/slideLayouts/_rels/slideLayout1458.xml.rels" ContentType="application/vnd.openxmlformats-package.relationships+xml"/>
  <Override PartName="/ppt/slideLayouts/_rels/slideLayout108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96.xml.rels" ContentType="application/vnd.openxmlformats-package.relationships+xml"/>
  <Override PartName="/ppt/slideLayouts/_rels/slideLayout753.xml.rels" ContentType="application/vnd.openxmlformats-package.relationships+xml"/>
  <Override PartName="/ppt/slideLayouts/_rels/slideLayout547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379.xml.rels" ContentType="application/vnd.openxmlformats-package.relationships+xml"/>
  <Override PartName="/ppt/slideLayouts/_rels/slideLayout253.xml.rels" ContentType="application/vnd.openxmlformats-package.relationships+xml"/>
  <Override PartName="/ppt/slideLayouts/_rels/slideLayout145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95.xml.rels" ContentType="application/vnd.openxmlformats-package.relationships+xml"/>
  <Override PartName="/ppt/slideLayouts/_rels/slideLayout419.xml.rels" ContentType="application/vnd.openxmlformats-package.relationships+xml"/>
  <Override PartName="/ppt/slideLayouts/_rels/slideLayout739.xml.rels" ContentType="application/vnd.openxmlformats-package.relationships+xml"/>
  <Override PartName="/ppt/slideLayouts/_rels/slideLayout239.xml.rels" ContentType="application/vnd.openxmlformats-package.relationships+xml"/>
  <Override PartName="/ppt/slideLayouts/_rels/slideLayout950.xml.rels" ContentType="application/vnd.openxmlformats-package.relationships+xml"/>
  <Override PartName="/ppt/slideLayouts/_rels/slideLayout729.xml.rels" ContentType="application/vnd.openxmlformats-package.relationships+xml"/>
  <Override PartName="/ppt/slideLayouts/_rels/slideLayout229.xml.rels" ContentType="application/vnd.openxmlformats-package.relationships+xml"/>
  <Override PartName="/ppt/slideLayouts/_rels/slideLayout940.xml.rels" ContentType="application/vnd.openxmlformats-package.relationships+xml"/>
  <Override PartName="/ppt/slideLayouts/_rels/slideLayout728.xml.rels" ContentType="application/vnd.openxmlformats-package.relationships+xml"/>
  <Override PartName="/ppt/slideLayouts/_rels/slideLayout228.xml.rels" ContentType="application/vnd.openxmlformats-package.relationships+xml"/>
  <Override PartName="/ppt/slideLayouts/_rels/slideLayout727.xml.rels" ContentType="application/vnd.openxmlformats-package.relationships+xml"/>
  <Override PartName="/ppt/slideLayouts/_rels/slideLayout579.xml.rels" ContentType="application/vnd.openxmlformats-package.relationships+xml"/>
  <Override PartName="/ppt/slideLayouts/_rels/slideLayout227.xml.rels" ContentType="application/vnd.openxmlformats-package.relationships+xml"/>
  <Override PartName="/ppt/slideLayouts/_rels/slideLayout578.xml.rels" ContentType="application/vnd.openxmlformats-package.relationships+xml"/>
  <Override PartName="/ppt/slideLayouts/_rels/slideLayout226.xml.rels" ContentType="application/vnd.openxmlformats-package.relationships+xml"/>
  <Override PartName="/ppt/slideLayouts/_rels/slideLayout719.xml.rels" ContentType="application/vnd.openxmlformats-package.relationships+xml"/>
  <Override PartName="/ppt/slideLayouts/_rels/slideLayout347.xml.rels" ContentType="application/vnd.openxmlformats-package.relationships+xml"/>
  <Override PartName="/ppt/slideLayouts/_rels/slideLayout219.xml.rels" ContentType="application/vnd.openxmlformats-package.relationships+xml"/>
  <Override PartName="/ppt/slideLayouts/_rels/slideLayout1390.xml.rels" ContentType="application/vnd.openxmlformats-package.relationships+xml"/>
  <Override PartName="/ppt/slideLayouts/_rels/slideLayout718.xml.rels" ContentType="application/vnd.openxmlformats-package.relationships+xml"/>
  <Override PartName="/ppt/slideLayouts/_rels/slideLayout218.xml.rels" ContentType="application/vnd.openxmlformats-package.relationships+xml"/>
  <Override PartName="/ppt/slideLayouts/_rels/slideLayout717.xml.rels" ContentType="application/vnd.openxmlformats-package.relationships+xml"/>
  <Override PartName="/ppt/slideLayouts/_rels/slideLayout217.xml.rels" ContentType="application/vnd.openxmlformats-package.relationships+xml"/>
  <Override PartName="/ppt/slideLayouts/_rels/slideLayout1049.xml.rels" ContentType="application/vnd.openxmlformats-package.relationships+xml"/>
  <Override PartName="/ppt/slideLayouts/_rels/slideLayout716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1048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1038.xml.rels" ContentType="application/vnd.openxmlformats-package.relationships+xml"/>
  <Override PartName="/ppt/slideLayouts/_rels/slideLayout103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1409.xml.rels" ContentType="application/vnd.openxmlformats-package.relationships+xml"/>
  <Override PartName="/ppt/slideLayouts/_rels/slideLayout1037.xml.rels" ContentType="application/vnd.openxmlformats-package.relationships+xml"/>
  <Override PartName="/ppt/slideLayouts/_rels/slideLayout503.xml.rels" ContentType="application/vnd.openxmlformats-package.relationships+xml"/>
  <Override PartName="/ppt/slideLayouts/_rels/slideLayout1335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698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689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688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092.xml.rels" ContentType="application/vnd.openxmlformats-package.relationships+xml"/>
  <Override PartName="/ppt/slideLayouts/_rels/slideLayout260.xml.rels" ContentType="application/vnd.openxmlformats-package.relationships+xml"/>
  <Override PartName="/ppt/slideLayouts/_rels/slideLayout1464.xml.rels" ContentType="application/vnd.openxmlformats-package.relationships+xml"/>
  <Override PartName="/ppt/slideLayouts/_rels/slideLayout669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880.xml.rels" ContentType="application/vnd.openxmlformats-package.relationships+xml"/>
  <Override PartName="/ppt/slideLayouts/_rels/slideLayout1091.xml.rels" ContentType="application/vnd.openxmlformats-package.relationships+xml"/>
  <Override PartName="/ppt/slideLayouts/_rels/slideLayout1090.xml.rels" ContentType="application/vnd.openxmlformats-package.relationships+xml"/>
  <Override PartName="/ppt/slideLayouts/_rels/slideLayout665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369.xml.rels" ContentType="application/vnd.openxmlformats-package.relationships+xml"/>
  <Override PartName="/ppt/slideLayouts/_rels/slideLayout664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536.xml.rels" ContentType="application/vnd.openxmlformats-package.relationships+xml"/>
  <Override PartName="/ppt/slideLayouts/_rels/slideLayout1368.xml.rels" ContentType="application/vnd.openxmlformats-package.relationships+xml"/>
  <Override PartName="/ppt/slideLayouts/_rels/slideLayout663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535.xml.rels" ContentType="application/vnd.openxmlformats-package.relationships+xml"/>
  <Override PartName="/ppt/slideLayouts/_rels/slideLayout1367.xml.rels" ContentType="application/vnd.openxmlformats-package.relationships+xml"/>
  <Override PartName="/ppt/slideLayouts/_rels/slideLayout1026.xml.rels" ContentType="application/vnd.openxmlformats-package.relationships+xml"/>
  <Override PartName="/ppt/slideLayouts/_rels/slideLayout296.xml.rels" ContentType="application/vnd.openxmlformats-package.relationships+xml"/>
  <Override PartName="/ppt/slideLayouts/_rels/slideLayout66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3.xml.rels" ContentType="application/vnd.openxmlformats-package.relationships+xml"/>
  <Override PartName="/ppt/slideLayouts/_rels/slideLayout1165.xml.rels" ContentType="application/vnd.openxmlformats-package.relationships+xml"/>
  <Override PartName="/ppt/slideLayouts/_rels/slideLayout657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529.xml.rels" ContentType="application/vnd.openxmlformats-package.relationships+xml"/>
  <Override PartName="/ppt/slideLayouts/_rels/slideLayout332.xml.rels" ContentType="application/vnd.openxmlformats-package.relationships+xml"/>
  <Override PartName="/ppt/slideLayouts/_rels/slideLayout1164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528.xml.rels" ContentType="application/vnd.openxmlformats-package.relationships+xml"/>
  <Override PartName="/ppt/slideLayouts/_rels/slideLayout637.xml.rels" ContentType="application/vnd.openxmlformats-package.relationships+xml"/>
  <Override PartName="/ppt/slideLayouts/_rels/slideLayout265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331.xml.rels" ContentType="application/vnd.openxmlformats-package.relationships+xml"/>
  <Override PartName="/ppt/slideLayouts/_rels/slideLayout1163.xml.rels" ContentType="application/vnd.openxmlformats-package.relationships+xml"/>
  <Override PartName="/ppt/slideLayouts/_rels/slideLayout636.xml.rels" ContentType="application/vnd.openxmlformats-package.relationships+xml"/>
  <Override PartName="/ppt/slideLayouts/_rels/slideLayout264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330.xml.rels" ContentType="application/vnd.openxmlformats-package.relationships+xml"/>
  <Override PartName="/ppt/slideLayouts/_rels/slideLayout1162.xml.rels" ContentType="application/vnd.openxmlformats-package.relationships+xml"/>
  <Override PartName="/ppt/slideLayouts/_rels/slideLayout285.xml.rels" ContentType="application/vnd.openxmlformats-package.relationships+xml"/>
  <Override PartName="/ppt/slideLayouts/_rels/slideLayout647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284.xml.rels" ContentType="application/vnd.openxmlformats-package.relationships+xml"/>
  <Override PartName="/ppt/slideLayouts/_rels/slideLayout656.xml.rels" ContentType="application/vnd.openxmlformats-package.relationships+xml"/>
  <Override PartName="/ppt/slideLayouts/_rels/slideLayout646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283.xml.rels" ContentType="application/vnd.openxmlformats-package.relationships+xml"/>
  <Override PartName="/ppt/slideLayouts/_rels/slideLayout655.xml.rels" ContentType="application/vnd.openxmlformats-package.relationships+xml"/>
  <Override PartName="/ppt/slideLayouts/_rels/slideLayout449.xml.rels" ContentType="application/vnd.openxmlformats-package.relationships+xml"/>
  <Override PartName="/ppt/slideLayouts/_rels/slideLayout320.xml.rels" ContentType="application/vnd.openxmlformats-package.relationships+xml"/>
  <Override PartName="/ppt/slideLayouts/_rels/slideLayout1152.xml.rels" ContentType="application/vnd.openxmlformats-package.relationships+xml"/>
  <Override PartName="/ppt/slideLayouts/_rels/slideLayout44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420.xml.rels" ContentType="application/vnd.openxmlformats-package.relationships+xml"/>
  <Override PartName="/ppt/slideLayouts/_rels/slideLayout738.xml.rels" ContentType="application/vnd.openxmlformats-package.relationships+xml"/>
  <Override PartName="/ppt/slideLayouts/_rels/slideLayout366.xml.rels" ContentType="application/vnd.openxmlformats-package.relationships+xml"/>
  <Override PartName="/ppt/slideLayouts/_rels/slideLayout238.xml.rels" ContentType="application/vnd.openxmlformats-package.relationships+xml"/>
  <Override PartName="/ppt/slideLayouts/_rels/slideLayout314.xml.rels" ContentType="application/vnd.openxmlformats-package.relationships+xml"/>
  <Override PartName="/ppt/slideLayouts/_rels/slideLayout1146.xml.rels" ContentType="application/vnd.openxmlformats-package.relationships+xml"/>
  <Override PartName="/ppt/slideLayouts/_rels/slideLayout619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830.xml.rels" ContentType="application/vnd.openxmlformats-package.relationships+xml"/>
  <Override PartName="/ppt/slideLayouts/_rels/slideLayout313.xml.rels" ContentType="application/vnd.openxmlformats-package.relationships+xml"/>
  <Override PartName="/ppt/slideLayouts/_rels/slideLayout1145.xml.rels" ContentType="application/vnd.openxmlformats-package.relationships+xml"/>
  <Override PartName="/ppt/slideLayouts/_rels/slideLayout618.xml.rels" ContentType="application/vnd.openxmlformats-package.relationships+xml"/>
  <Override PartName="/ppt/slideLayouts/_rels/slideLayout246.xml.rels" ContentType="application/vnd.openxmlformats-package.relationships+xml"/>
  <Override PartName="/ppt/slideLayouts/_rels/slideLayout324.xml.rels" ContentType="application/vnd.openxmlformats-package.relationships+xml"/>
  <Override PartName="/ppt/slideLayouts/_rels/slideLayout115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312.xml.rels" ContentType="application/vnd.openxmlformats-package.relationships+xml"/>
  <Override PartName="/ppt/slideLayouts/_rels/slideLayout1144.xml.rels" ContentType="application/vnd.openxmlformats-package.relationships+xml"/>
  <Override PartName="/ppt/slideLayouts/_rels/slideLayout273.xml.rels" ContentType="application/vnd.openxmlformats-package.relationships+xml"/>
  <Override PartName="/ppt/slideLayouts/_rels/slideLayout605.xml.rels" ContentType="application/vnd.openxmlformats-package.relationships+xml"/>
  <Override PartName="/ppt/slideLayouts/_rels/slideLayout233.xml.rels" ContentType="application/vnd.openxmlformats-package.relationships+xml"/>
  <Override PartName="/ppt/slideLayouts/_rels/slideLayout1437.xml.rels" ContentType="application/vnd.openxmlformats-package.relationships+xml"/>
  <Override PartName="/ppt/slideLayouts/_rels/slideLayout311.xml.rels" ContentType="application/vnd.openxmlformats-package.relationships+xml"/>
  <Override PartName="/ppt/slideLayouts/_rels/slideLayout1143.xml.rels" ContentType="application/vnd.openxmlformats-package.relationships+xml"/>
  <Override PartName="/ppt/slideLayouts/_rels/slideLayout272.xml.rels" ContentType="application/vnd.openxmlformats-package.relationships+xml"/>
  <Override PartName="/ppt/slideLayouts/_rels/slideLayout662.xml.rels" ContentType="application/vnd.openxmlformats-package.relationships+xml"/>
  <Override PartName="/ppt/slideLayouts/_rels/slideLayout290.xml.rels" ContentType="application/vnd.openxmlformats-package.relationships+xml"/>
  <Override PartName="/ppt/slideLayouts/_rels/slideLayout604.xml.rels" ContentType="application/vnd.openxmlformats-package.relationships+xml"/>
  <Override PartName="/ppt/slideLayouts/_rels/slideLayout232.xml.rels" ContentType="application/vnd.openxmlformats-package.relationships+xml"/>
  <Override PartName="/ppt/slideLayouts/_rels/slideLayout1436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310.xml.rels" ContentType="application/vnd.openxmlformats-package.relationships+xml"/>
  <Override PartName="/ppt/slideLayouts/_rels/slideLayout7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434.xml.rels" ContentType="application/vnd.openxmlformats-package.relationships+xml"/>
  <Override PartName="/ppt/slideLayouts/_rels/slideLayout12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433.xml.rels" ContentType="application/vnd.openxmlformats-package.relationships+xml"/>
  <Override PartName="/ppt/slideLayouts/_rels/slideLayout1265.xml.rels" ContentType="application/vnd.openxmlformats-package.relationships+xml"/>
  <Override PartName="/ppt/slideLayouts/_rels/slideLayout639.xml.rels" ContentType="application/vnd.openxmlformats-package.relationships+xml"/>
  <Override PartName="/ppt/slideLayouts/_rels/slideLayout697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638.xml.rels" ContentType="application/vnd.openxmlformats-package.relationships+xml"/>
  <Override PartName="/ppt/slideLayouts/_rels/slideLayout696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765.xml.rels" ContentType="application/vnd.openxmlformats-package.relationships+xml"/>
  <Override PartName="/ppt/slideLayouts/_rels/slideLayout559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609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820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680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1405.xml.rels" ContentType="application/vnd.openxmlformats-package.relationships+xml"/>
  <Override PartName="/ppt/slideLayouts/_rels/slideLayout659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870.xml.rels" ContentType="application/vnd.openxmlformats-package.relationships+xml"/>
  <Override PartName="/ppt/slideLayouts/_rels/slideLayout658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723.xml.rels" ContentType="application/vnd.openxmlformats-package.relationships+xml"/>
  <Override PartName="/ppt/slideLayouts/_rels/slideLayout281.xml.rels" ContentType="application/vnd.openxmlformats-package.relationships+xml"/>
  <Override PartName="/ppt/slideLayouts/_rels/slideLayout223.xml.rels" ContentType="application/vnd.openxmlformats-package.relationships+xml"/>
  <Override PartName="/ppt/slideLayouts/_rels/slideLayout1427.xml.rels" ContentType="application/vnd.openxmlformats-package.relationships+xml"/>
  <Override PartName="/ppt/slideLayouts/_rels/slideLayout1055.xml.rels" ContentType="application/vnd.openxmlformats-package.relationships+xml"/>
  <Override PartName="/ppt/slideLayouts/_rels/slideLayout588.xml.rels" ContentType="application/vnd.openxmlformats-package.relationships+xml"/>
  <Override PartName="/ppt/slideLayouts/_rels/slideLayout587.xml.rels" ContentType="application/vnd.openxmlformats-package.relationships+xml"/>
  <Override PartName="/ppt/slideLayouts/_rels/slideLayout959.xml.rels" ContentType="application/vnd.openxmlformats-package.relationships+xml"/>
  <Override PartName="/ppt/slideLayouts/_rels/slideLayout608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752.xml.rels" ContentType="application/vnd.openxmlformats-package.relationships+xml"/>
  <Override PartName="/ppt/slideLayouts/_rels/slideLayout546.xml.rels" ContentType="application/vnd.openxmlformats-package.relationships+xml"/>
  <Override PartName="/ppt/slideLayouts/_rels/slideLayout1378.xml.rels" ContentType="application/vnd.openxmlformats-package.relationships+xml"/>
  <Override PartName="/ppt/slideLayouts/_rels/slideLayout594.xml.rels" ContentType="application/vnd.openxmlformats-package.relationships+xml"/>
  <Override PartName="/ppt/slideLayouts/_rels/slideLayout966.xml.rels" ContentType="application/vnd.openxmlformats-package.relationships+xml"/>
  <Override PartName="/ppt/slideLayouts/_rels/slideLayout418.xml.rels" ContentType="application/vnd.openxmlformats-package.relationships+xml"/>
  <Override PartName="/ppt/slideLayouts/_rels/slideLayout649.xml.rels" ContentType="application/vnd.openxmlformats-package.relationships+xml"/>
  <Override PartName="/ppt/slideLayouts/_rels/slideLayout27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48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3.xml.rels" ContentType="application/vnd.openxmlformats-package.relationships+xml"/>
  <Override PartName="/ppt/slideLayouts/_rels/slideLayout713.xml.rels" ContentType="application/vnd.openxmlformats-package.relationships+xml"/>
  <Override PartName="/ppt/slideLayouts/_rels/slideLayout341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1045.xml.rels" ContentType="application/vnd.openxmlformats-package.relationships+xml"/>
  <Override PartName="/ppt/slideLayouts/_rels/slideLayout751.xml.rels" ContentType="application/vnd.openxmlformats-package.relationships+xml"/>
  <Override PartName="/ppt/slideLayouts/_rels/slideLayout545.xml.rels" ContentType="application/vnd.openxmlformats-package.relationships+xml"/>
  <Override PartName="/ppt/slideLayouts/_rels/slideLayout1377.xml.rels" ContentType="application/vnd.openxmlformats-package.relationships+xml"/>
  <Override PartName="/ppt/slideLayouts/_rels/slideLayout502.xml.rels" ContentType="application/vnd.openxmlformats-package.relationships+xml"/>
  <Override PartName="/ppt/slideLayouts/_rels/slideLayout133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93.xml.rels" ContentType="application/vnd.openxmlformats-package.relationships+xml"/>
  <Override PartName="/ppt/slideLayouts/_rels/slideLayout965.xml.rels" ContentType="application/vnd.openxmlformats-package.relationships+xml"/>
  <Override PartName="/ppt/slideLayouts/_rels/slideLayout750.xml.rels" ContentType="application/vnd.openxmlformats-package.relationships+xml"/>
  <Override PartName="/ppt/slideLayouts/_rels/slideLayout250.xml.rels" ContentType="application/vnd.openxmlformats-package.relationships+xml"/>
  <Override PartName="/ppt/slideLayouts/_rels/slideLayout1082.xml.rels" ContentType="application/vnd.openxmlformats-package.relationships+xml"/>
  <Override PartName="/ppt/slideLayouts/_rels/slideLayout501.xml.rels" ContentType="application/vnd.openxmlformats-package.relationships+xml"/>
  <Override PartName="/ppt/slideLayouts/_rels/slideLayout133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1408.xml.rels" ContentType="application/vnd.openxmlformats-package.relationships+xml"/>
  <Override PartName="/ppt/slideLayouts/_rels/slideLayout1036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1407.xml.rels" ContentType="application/vnd.openxmlformats-package.relationships+xml"/>
  <Override PartName="/ppt/slideLayouts/_rels/slideLayout628.xml.rels" ContentType="application/vnd.openxmlformats-package.relationships+xml"/>
  <Override PartName="/ppt/slideLayouts/_rels/slideLayout686.xml.rels" ContentType="application/vnd.openxmlformats-package.relationships+xml"/>
  <Override PartName="/ppt/slideLayouts/_rels/slideLayout334.xml.rels" ContentType="application/vnd.openxmlformats-package.relationships+xml"/>
  <Override PartName="/ppt/slideLayouts/_rels/slideLayout70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627.xml.rels" ContentType="application/vnd.openxmlformats-package.relationships+xml"/>
  <Override PartName="/ppt/slideLayouts/_rels/slideLayout685.xml.rels" ContentType="application/vnd.openxmlformats-package.relationships+xml"/>
  <Override PartName="/ppt/slideLayouts/_rels/slideLayout979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1389.xml.rels" ContentType="application/vnd.openxmlformats-package.relationships+xml"/>
  <Override PartName="/ppt/slideLayouts/_rels/slideLayout746.xml.rels" ContentType="application/vnd.openxmlformats-package.relationships+xml"/>
  <Override PartName="/ppt/slideLayouts/_rels/slideLayout59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74.xml.rels" ContentType="application/vnd.openxmlformats-package.relationships+xml"/>
  <Override PartName="/ppt/slideLayouts/_rels/slideLayout724.xml.rels" ContentType="application/vnd.openxmlformats-package.relationships+xml"/>
  <Override PartName="/ppt/slideLayouts/_rels/slideLayout282.xml.rels" ContentType="application/vnd.openxmlformats-package.relationships+xml"/>
  <Override PartName="/ppt/slideLayouts/_rels/slideLayout430.xml.rels" ContentType="application/vnd.openxmlformats-package.relationships+xml"/>
  <Override PartName="/ppt/slideLayouts/_rels/slideLayout930.xml.rels" ContentType="application/vnd.openxmlformats-package.relationships+xml"/>
  <Override PartName="/ppt/slideLayouts/_rels/slideLayout782.xml.rels" ContentType="application/vnd.openxmlformats-package.relationships+xml"/>
  <Override PartName="/ppt/slideLayouts/_rels/slideLayout224.xml.rels" ContentType="application/vnd.openxmlformats-package.relationships+xml"/>
  <Override PartName="/ppt/slideLayouts/_rels/slideLayout1056.xml.rels" ContentType="application/vnd.openxmlformats-package.relationships+xml"/>
  <Override PartName="/ppt/slideLayouts/_rels/slideLayout483.xml.rels" ContentType="application/vnd.openxmlformats-package.relationships+xml"/>
  <Override PartName="/ppt/slideLayouts/_rels/slideLayout925.xml.rels" ContentType="application/vnd.openxmlformats-package.relationships+xml"/>
  <Override PartName="/ppt/slideLayouts/_rels/slideLayout983.xml.rels" ContentType="application/vnd.openxmlformats-package.relationships+xml"/>
  <Override PartName="/ppt/slideLayouts/_rels/slideLayout631.xml.rels" ContentType="application/vnd.openxmlformats-package.relationships+xml"/>
  <Override PartName="/ppt/slideLayouts/_rels/slideLayout1217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419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715.xml.rels" ContentType="application/vnd.openxmlformats-package.relationships+xml"/>
  <Override PartName="/ppt/slideLayouts/_rels/slideLayout50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89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96.xml.rels" ContentType="application/vnd.openxmlformats-package.relationships+xml"/>
  <Override PartName="/ppt/slideLayouts/_rels/slideLayout896.xml.rels" ContentType="application/vnd.openxmlformats-package.relationships+xml"/>
  <Override PartName="/ppt/slideLayouts/_rels/slideLayout395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899.xml.rels" ContentType="application/vnd.openxmlformats-package.relationships+xml"/>
  <Override PartName="/ppt/slideLayouts/_rels/slideLayout399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1028.xml.rels" ContentType="application/vnd.openxmlformats-package.relationships+xml"/>
  <Override PartName="/ppt/slideLayouts/_rels/slideLayout672.xml.rels" ContentType="application/vnd.openxmlformats-package.relationships+xml"/>
  <Override PartName="/ppt/slideLayouts/_rels/slideLayout614.xml.rels" ContentType="application/vnd.openxmlformats-package.relationships+xml"/>
  <Override PartName="/ppt/slideLayouts/_rels/slideLayout671.xml.rels" ContentType="application/vnd.openxmlformats-package.relationships+xml"/>
  <Override PartName="/ppt/slideLayouts/_rels/slideLayout613.xml.rels" ContentType="application/vnd.openxmlformats-package.relationships+xml"/>
  <Override PartName="/ppt/slideLayouts/_rels/slideLayout1023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37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317.xml.rels" ContentType="application/vnd.openxmlformats-package.relationships+xml"/>
  <Override PartName="/ppt/slideLayouts/_rels/slideLayout1018.xml.rels" ContentType="application/vnd.openxmlformats-package.relationships+xml"/>
  <Override PartName="/ppt/slideLayouts/_rels/slideLayout538.xml.rels" ContentType="application/vnd.openxmlformats-package.relationships+xml"/>
  <Override PartName="/ppt/slideLayouts/_rels/slideLayout888.xml.rels" ContentType="application/vnd.openxmlformats-package.relationships+xml"/>
  <Override PartName="/ppt/slideLayouts/_rels/slideLayout409.xml.rels" ContentType="application/vnd.openxmlformats-package.relationships+xml"/>
  <Override PartName="/ppt/slideLayouts/_rels/slideLayout329.xml.rels" ContentType="application/vnd.openxmlformats-package.relationships+xml"/>
  <Override PartName="/ppt/slideLayouts/_rels/slideLayout829.xml.rels" ContentType="application/vnd.openxmlformats-package.relationships+xml"/>
  <Override PartName="/ppt/slideLayouts/_rels/slideLayout887.xml.rels" ContentType="application/vnd.openxmlformats-package.relationships+xml"/>
  <Override PartName="/ppt/slideLayouts/_rels/slideLayout408.xml.rels" ContentType="application/vnd.openxmlformats-package.relationships+xml"/>
  <Override PartName="/ppt/slideLayouts/_rels/slideLayout908.xml.rels" ContentType="application/vnd.openxmlformats-package.relationships+xml"/>
  <Override PartName="/ppt/slideLayouts/_rels/slideLayout1016.xml.rels" ContentType="application/vnd.openxmlformats-package.relationships+xml"/>
  <Override PartName="/ppt/slideLayouts/_rels/slideLayout828.xml.rels" ContentType="application/vnd.openxmlformats-package.relationships+xml"/>
  <Override PartName="/ppt/slideLayouts/_rels/slideLayout328.xml.rels" ContentType="application/vnd.openxmlformats-package.relationships+xml"/>
  <Override PartName="/ppt/slideLayouts/_rels/slideLayout886.xml.rels" ContentType="application/vnd.openxmlformats-package.relationships+xml"/>
  <Override PartName="/ppt/slideLayouts/_rels/slideLayout1015.xml.rels" ContentType="application/vnd.openxmlformats-package.relationships+xml"/>
  <Override PartName="/ppt/slideLayouts/_rels/slideLayout661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214.xml.rels" ContentType="application/vnd.openxmlformats-package.relationships+xml"/>
  <Override PartName="/ppt/slideLayouts/_rels/slideLayout1008.xml.rels" ContentType="application/vnd.openxmlformats-package.relationships+xml"/>
  <Override PartName="/ppt/slideLayouts/_rels/slideLayout1066.xml.rels" ContentType="application/vnd.openxmlformats-package.relationships+xml"/>
  <Override PartName="/ppt/slideLayouts/_rels/slideLayout1013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307.xml.rels" ContentType="application/vnd.openxmlformats-package.relationships+xml"/>
  <Override PartName="/ppt/slideLayouts/_rels/slideLayout1012.xml.rels" ContentType="application/vnd.openxmlformats-package.relationships+xml"/>
  <Override PartName="/ppt/slideLayouts/_rels/slideLayout1306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660.xml.rels" ContentType="application/vnd.openxmlformats-package.relationships+xml"/>
  <Override PartName="/ppt/slideLayouts/_rels/slideLayout1364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602.xml.rels" ContentType="application/vnd.openxmlformats-package.relationships+xml"/>
  <Override PartName="/ppt/slideLayouts/_rels/slideLayout1213.xml.rels" ContentType="application/vnd.openxmlformats-package.relationships+xml"/>
  <Override PartName="/ppt/slideLayouts/_rels/slideLayout1007.xml.rels" ContentType="application/vnd.openxmlformats-package.relationships+xml"/>
  <Override PartName="/ppt/slideLayouts/_rels/slideLayout1065.xml.rels" ContentType="application/vnd.openxmlformats-package.relationships+xml"/>
  <Override PartName="/ppt/slideLayouts/_rels/slideLayout601.xml.rels" ContentType="application/vnd.openxmlformats-package.relationships+xml"/>
  <Override PartName="/ppt/slideLayouts/_rels/slideLayout1011.xml.rels" ContentType="application/vnd.openxmlformats-package.relationships+xml"/>
  <Override PartName="/ppt/slideLayouts/_rels/slideLayout1363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305.xml.rels" ContentType="application/vnd.openxmlformats-package.relationships+xml"/>
  <Override PartName="/ppt/slideLayouts/_rels/slideLayout1006.xml.rels" ContentType="application/vnd.openxmlformats-package.relationships+xml"/>
  <Override PartName="/ppt/slideLayouts/_rels/slideLayout1064.xml.rels" ContentType="application/vnd.openxmlformats-package.relationships+xml"/>
  <Override PartName="/ppt/slideLayouts/_rels/slideLayout526.xml.rels" ContentType="application/vnd.openxmlformats-package.relationships+xml"/>
  <Override PartName="/ppt/slideLayouts/_rels/slideLayout600.xml.rels" ContentType="application/vnd.openxmlformats-package.relationships+xml"/>
  <Override PartName="/ppt/slideLayouts/_rels/slideLayout999.xml.rels" ContentType="application/vnd.openxmlformats-package.relationships+xml"/>
  <Override PartName="/ppt/slideLayouts/_rels/slideLayout499.xml.rels" ContentType="application/vnd.openxmlformats-package.relationships+xml"/>
  <Override PartName="/ppt/slideLayouts/_rels/slideLayout379.xml.rels" ContentType="application/vnd.openxmlformats-package.relationships+xml"/>
  <Override PartName="/ppt/slideLayouts/_rels/slideLayout879.xml.rels" ContentType="application/vnd.openxmlformats-package.relationships+xml"/>
  <Override PartName="/ppt/slideLayouts/_rels/slideLayout405.xml.rels" ContentType="application/vnd.openxmlformats-package.relationships+xml"/>
  <Override PartName="/ppt/slideLayouts/_rels/slideLayout905.xml.rels" ContentType="application/vnd.openxmlformats-package.relationships+xml"/>
  <Override PartName="/ppt/slideLayouts/_rels/slideLayout369.xml.rels" ContentType="application/vnd.openxmlformats-package.relationships+xml"/>
  <Override PartName="/ppt/slideLayouts/_rels/slideLayout869.xml.rels" ContentType="application/vnd.openxmlformats-package.relationships+xml"/>
  <Override PartName="/ppt/slideLayouts/_rels/slideLayout947.xml.rels" ContentType="application/vnd.openxmlformats-package.relationships+xml"/>
  <Override PartName="/ppt/slideLayouts/_rels/slideLayout575.xml.rels" ContentType="application/vnd.openxmlformats-package.relationships+xml"/>
  <Override PartName="/ppt/slideLayouts/_rels/slideLayout368.xml.rels" ContentType="application/vnd.openxmlformats-package.relationships+xml"/>
  <Override PartName="/ppt/slideLayouts/_rels/slideLayout868.xml.rels" ContentType="application/vnd.openxmlformats-package.relationships+xml"/>
  <Override PartName="/ppt/slideLayouts/_rels/slideLayout367.xml.rels" ContentType="application/vnd.openxmlformats-package.relationships+xml"/>
  <Override PartName="/ppt/slideLayouts/_rels/slideLayout867.xml.rels" ContentType="application/vnd.openxmlformats-package.relationships+xml"/>
  <Override PartName="/ppt/slideLayouts/_rels/slideLayout304.xml.rels" ContentType="application/vnd.openxmlformats-package.relationships+xml"/>
  <Override PartName="/ppt/slideLayouts/_rels/slideLayout862.xml.rels" ContentType="application/vnd.openxmlformats-package.relationships+xml"/>
  <Override PartName="/ppt/slideLayouts/_rels/slideLayout804.xml.rels" ContentType="application/vnd.openxmlformats-package.relationships+xml"/>
  <Override PartName="/ppt/slideLayouts/_rels/slideLayout303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861.xml.rels" ContentType="application/vnd.openxmlformats-package.relationships+xml"/>
  <Override PartName="/ppt/slideLayouts/_rels/slideLayout803.xml.rels" ContentType="application/vnd.openxmlformats-package.relationships+xml"/>
  <Override PartName="/ppt/slideLayouts/_rels/slideLayout479.xml.rels" ContentType="application/vnd.openxmlformats-package.relationships+xml"/>
  <Override PartName="/ppt/slideLayouts/_rels/slideLayout583.xml.rels" ContentType="application/vnd.openxmlformats-package.relationships+xml"/>
  <Override PartName="/ppt/slideLayouts/_rels/slideLayout416.xml.rels" ContentType="application/vnd.openxmlformats-package.relationships+xml"/>
  <Override PartName="/ppt/slideLayouts/_rels/slideLayout26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51.xml.rels" ContentType="application/vnd.openxmlformats-package.relationships+xml"/>
  <Override PartName="/ppt/slideLayouts/_rels/slideLayout294.xml.rels" ContentType="application/vnd.openxmlformats-package.relationships+xml"/>
  <Override PartName="/ppt/slideLayouts/_rels/slideLayout736.xml.rels" ContentType="application/vnd.openxmlformats-package.relationships+xml"/>
  <Override PartName="/ppt/slideLayouts/_rels/slideLayout942.xml.rels" ContentType="application/vnd.openxmlformats-package.relationships+xml"/>
  <Override PartName="/ppt/slideLayouts/_rels/slideLayout794.xml.rels" ContentType="application/vnd.openxmlformats-package.relationships+xml"/>
  <Override PartName="/ppt/slideLayouts/_rels/slideLayout293.xml.rels" ContentType="application/vnd.openxmlformats-package.relationships+xml"/>
  <Override PartName="/ppt/slideLayouts/_rels/slideLayout735.xml.rels" ContentType="application/vnd.openxmlformats-package.relationships+xml"/>
  <Override PartName="/ppt/slideLayouts/_rels/slideLayout793.xml.rels" ContentType="application/vnd.openxmlformats-package.relationships+xml"/>
  <Override PartName="/ppt/slideLayouts/_rels/slideLayout494.xml.rels" ContentType="application/vnd.openxmlformats-package.relationships+xml"/>
  <Override PartName="/ppt/slideLayouts/_rels/slideLayout288.xml.rels" ContentType="application/vnd.openxmlformats-package.relationships+xml"/>
  <Override PartName="/ppt/slideLayouts/_rels/slideLayout994.xml.rels" ContentType="application/vnd.openxmlformats-package.relationships+xml"/>
  <Override PartName="/ppt/slideLayouts/_rels/slideLayout936.xml.rels" ContentType="application/vnd.openxmlformats-package.relationships+xml"/>
  <Override PartName="/ppt/slideLayouts/_rels/slideLayout788.xml.rels" ContentType="application/vnd.openxmlformats-package.relationships+xml"/>
  <Override PartName="/ppt/slideLayouts/_rels/slideLayout1000.xml.rels" ContentType="application/vnd.openxmlformats-package.relationships+xml"/>
  <Override PartName="/ppt/slideLayouts/_rels/slideLayout489.xml.rels" ContentType="application/vnd.openxmlformats-package.relationships+xml"/>
  <Override PartName="/ppt/slideLayouts/_rels/slideLayout695.xml.rels" ContentType="application/vnd.openxmlformats-package.relationships+xml"/>
  <Override PartName="/ppt/slideLayouts/_rels/slideLayout989.xml.rels" ContentType="application/vnd.openxmlformats-package.relationships+xml"/>
  <Override PartName="/ppt/slideLayouts/_rels/slideLayout969.xml.rels" ContentType="application/vnd.openxmlformats-package.relationships+xml"/>
  <Override PartName="/ppt/slideLayouts/_rels/slideLayout469.xml.rels" ContentType="application/vnd.openxmlformats-package.relationships+xml"/>
  <Override PartName="/ppt/slideLayouts/_rels/slideLayout1005.xml.rels" ContentType="application/vnd.openxmlformats-package.relationships+xml"/>
  <Override PartName="/ppt/slideLayouts/_rels/slideLayout525.xml.rels" ContentType="application/vnd.openxmlformats-package.relationships+xml"/>
  <Override PartName="/ppt/slideLayouts/_rels/slideLayout377.xml.rels" ContentType="application/vnd.openxmlformats-package.relationships+xml"/>
  <Override PartName="/ppt/slideLayouts/_rels/slideLayout319.xml.rels" ContentType="application/vnd.openxmlformats-package.relationships+xml"/>
  <Override PartName="/ppt/slideLayouts/_rels/slideLayout877.xml.rels" ContentType="application/vnd.openxmlformats-package.relationships+xml"/>
  <Override PartName="/ppt/slideLayouts/_rels/slideLayout819.xml.rels" ContentType="application/vnd.openxmlformats-package.relationships+xml"/>
  <Override PartName="/ppt/slideLayouts/_rels/slideLayout298.xml.rels" ContentType="application/vnd.openxmlformats-package.relationships+xml"/>
  <Override PartName="/ppt/slideLayouts/_rels/slideLayout798.xml.rels" ContentType="application/vnd.openxmlformats-package.relationships+xml"/>
  <Override PartName="/ppt/slideLayouts/_rels/slideLayout318.xml.rels" ContentType="application/vnd.openxmlformats-package.relationships+xml"/>
  <Override PartName="/ppt/slideLayouts/_rels/slideLayout876.xml.rels" ContentType="application/vnd.openxmlformats-package.relationships+xml"/>
  <Override PartName="/ppt/slideLayouts/_rels/slideLayout524.xml.rels" ContentType="application/vnd.openxmlformats-package.relationships+xml"/>
  <Override PartName="/ppt/slideLayouts/_rels/slideLayout818.xml.rels" ContentType="application/vnd.openxmlformats-package.relationships+xml"/>
  <Override PartName="/ppt/slideLayouts/_rels/slideLayout297.xml.rels" ContentType="application/vnd.openxmlformats-package.relationships+xml"/>
  <Override PartName="/ppt/slideLayouts/_rels/slideLayout797.xml.rels" ContentType="application/vnd.openxmlformats-package.relationships+xml"/>
  <Override PartName="/ppt/slideLayouts/_rels/slideLayout650.xml.rels" ContentType="application/vnd.openxmlformats-package.relationships+xml"/>
  <Override PartName="/ppt/slideLayouts/_rels/slideLayout897.xml.rels" ContentType="application/vnd.openxmlformats-package.relationships+xml"/>
  <Override PartName="/ppt/slideLayouts/_rels/slideLayout827.xml.rels" ContentType="application/vnd.openxmlformats-package.relationships+xml"/>
  <Override PartName="/ppt/slideLayouts/_rels/slideLayout455.xml.rels" ContentType="application/vnd.openxmlformats-package.relationships+xml"/>
  <Override PartName="/ppt/slideLayouts/_rels/slideLayout955.xml.rels" ContentType="application/vnd.openxmlformats-package.relationships+xml"/>
  <Override PartName="/ppt/slideLayouts/_rels/slideLayout749.xml.rels" ContentType="application/vnd.openxmlformats-package.relationships+xml"/>
  <Override PartName="/ppt/slideLayouts/_rels/slideLayout299.xml.rels" ContentType="application/vnd.openxmlformats-package.relationships+xml"/>
  <Override PartName="/ppt/slideLayouts/_rels/slideLayout799.xml.rels" ContentType="application/vnd.openxmlformats-package.relationships+xml"/>
  <Override PartName="/ppt/slideLayouts/_rels/slideLayout734.xml.rels" ContentType="application/vnd.openxmlformats-package.relationships+xml"/>
  <Override PartName="/ppt/slideLayouts/_rels/slideLayout292.xml.rels" ContentType="application/vnd.openxmlformats-package.relationships+xml"/>
  <Override PartName="/ppt/slideLayouts/_rels/slideLayout586.xml.rels" ContentType="application/vnd.openxmlformats-package.relationships+xml"/>
  <Override PartName="/ppt/slideLayouts/_rels/slideLayout792.xml.rels" ContentType="application/vnd.openxmlformats-package.relationships+xml"/>
  <Override PartName="/ppt/slideLayouts/_rels/slideLayout234.xml.rels" ContentType="application/vnd.openxmlformats-package.relationships+xml"/>
  <Override PartName="/ppt/slideLayouts/_rels/slideLayout1438.xml.rels" ContentType="application/vnd.openxmlformats-package.relationships+xml"/>
  <Override PartName="/ppt/slideLayouts/_rels/slideLayout287.xml.rels" ContentType="application/vnd.openxmlformats-package.relationships+xml"/>
  <Override PartName="/ppt/slideLayouts/_rels/slideLayout993.xml.rels" ContentType="application/vnd.openxmlformats-package.relationships+xml"/>
  <Override PartName="/ppt/slideLayouts/_rels/slideLayout935.xml.rels" ContentType="application/vnd.openxmlformats-package.relationships+xml"/>
  <Override PartName="/ppt/slideLayouts/_rels/slideLayout787.xml.rels" ContentType="application/vnd.openxmlformats-package.relationships+xml"/>
  <Override PartName="/ppt/slideLayouts/_rels/slideLayout308.xml.rels" ContentType="application/vnd.openxmlformats-package.relationships+xml"/>
  <Override PartName="/ppt/slideLayouts/_rels/slideLayout436.xml.rels" ContentType="application/vnd.openxmlformats-package.relationships+xml"/>
  <Override PartName="/ppt/slideLayouts/_rels/slideLayout808.xml.rels" ContentType="application/vnd.openxmlformats-package.relationships+xml"/>
  <Override PartName="/ppt/slideLayouts/_rels/slideLayout779.xml.rels" ContentType="application/vnd.openxmlformats-package.relationships+xml"/>
  <Override PartName="/ppt/slideLayouts/_rels/slideLayout761.xml.rels" ContentType="application/vnd.openxmlformats-package.relationships+xml"/>
  <Override PartName="/ppt/slideLayouts/_rels/slideLayout261.xml.rels" ContentType="application/vnd.openxmlformats-package.relationships+xml"/>
  <Override PartName="/ppt/slideLayouts/_rels/slideLayout109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6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863.xml.rels" ContentType="application/vnd.openxmlformats-package.relationships+xml"/>
  <Override PartName="/ppt/slideLayouts/_rels/slideLayout511.xml.rels" ContentType="application/vnd.openxmlformats-package.relationships+xml"/>
  <Override PartName="/ppt/slideLayouts/_rels/slideLayout805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677.xml.rels" ContentType="application/vnd.openxmlformats-package.relationships+xml"/>
  <Override PartName="/ppt/slideLayouts/_rels/slideLayout674.xml.rels" ContentType="application/vnd.openxmlformats-package.relationships+xml"/>
  <Override PartName="/ppt/slideLayouts/_rels/slideLayout322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822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968.xml.rels" ContentType="application/vnd.openxmlformats-package.relationships+xml"/>
  <Override PartName="/ppt/slideLayouts/_rels/slideLayout468.xml.rels" ContentType="application/vnd.openxmlformats-package.relationships+xml"/>
  <Override PartName="/ppt/slideLayouts/_rels/slideLayout616.xml.rels" ContentType="application/vnd.openxmlformats-package.relationships+xml"/>
  <Override PartName="/ppt/slideLayouts/_rels/slideLayout1448.xml.rels" ContentType="application/vnd.openxmlformats-package.relationships+xml"/>
  <Override PartName="/ppt/slideLayouts/_rels/slideLayout317.xml.rels" ContentType="application/vnd.openxmlformats-package.relationships+xml"/>
  <Override PartName="/ppt/slideLayouts/_rels/slideLayout875.xml.rels" ContentType="application/vnd.openxmlformats-package.relationships+xml"/>
  <Override PartName="/ppt/slideLayouts/_rels/slideLayout817.xml.rels" ContentType="application/vnd.openxmlformats-package.relationships+xml"/>
  <Override PartName="/ppt/slideLayouts/_rels/slideLayout339.xml.rels" ContentType="application/vnd.openxmlformats-package.relationships+xml"/>
  <Override PartName="/ppt/slideLayouts/_rels/slideLayout654.xml.rels" ContentType="application/vnd.openxmlformats-package.relationships+xml"/>
  <Override PartName="/ppt/slideLayouts/_rels/slideLayout302.xml.rels" ContentType="application/vnd.openxmlformats-package.relationships+xml"/>
  <Override PartName="/ppt/slideLayouts/_rels/slideLayout1358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802.xml.rels" ContentType="application/vnd.openxmlformats-package.relationships+xml"/>
  <Override PartName="/ppt/slideLayouts/_rels/slideLayout673.xml.rels" ContentType="application/vnd.openxmlformats-package.relationships+xml"/>
  <Override PartName="/ppt/slideLayouts/_rels/slideLayout321.xml.rels" ContentType="application/vnd.openxmlformats-package.relationships+xml"/>
  <Override PartName="/ppt/slideLayouts/_rels/slideLayout821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615.xml.rels" ContentType="application/vnd.openxmlformats-package.relationships+xml"/>
  <Override PartName="/ppt/slideLayouts/_rels/slideLayout1447.xml.rels" ContentType="application/vnd.openxmlformats-package.relationships+xml"/>
  <Override PartName="/ppt/slideLayouts/_rels/slideLayout1299.xml.rels" ContentType="application/vnd.openxmlformats-package.relationships+xml"/>
  <Override PartName="/ppt/slideLayouts/_rels/slideLayout338.xml.rels" ContentType="application/vnd.openxmlformats-package.relationships+xml"/>
  <Override PartName="/ppt/slideLayouts/_rels/slideLayout838.xml.rels" ContentType="application/vnd.openxmlformats-package.relationships+xml"/>
  <Override PartName="/ppt/slideLayouts/_rels/slideLayout653.xml.rels" ContentType="application/vnd.openxmlformats-package.relationships+xml"/>
  <Override PartName="/ppt/slideLayouts/_rels/slideLayout1357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017.xml.rels" ContentType="application/vnd.openxmlformats-package.relationships+xml"/>
  <Override PartName="/ppt/slideLayouts/_rels/slideLayout909.xml.rels" ContentType="application/vnd.openxmlformats-package.relationships+xml"/>
  <Override PartName="/ppt/slideLayouts/_rels/slideLayout537.xml.rels" ContentType="application/vnd.openxmlformats-package.relationships+xml"/>
  <Override PartName="/ppt/slideLayouts/_rels/slideLayout889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37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318.xml.rels" ContentType="application/vnd.openxmlformats-package.relationships+xml"/>
  <Override PartName="/ppt/slideLayouts/_rels/slideLayout1024.xml.rels" ContentType="application/vnd.openxmlformats-package.relationships+xml"/>
  <Override PartName="/ppt/slideLayouts/_rels/slideLayout652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356.xml.rels" ContentType="application/vnd.openxmlformats-package.relationships+xml"/>
  <Override PartName="/ppt/slideLayouts/_rels/slideLayout1004.xml.rels" ContentType="application/vnd.openxmlformats-package.relationships+xml"/>
  <Override PartName="/ppt/slideLayouts/_rels/slideLayout465.xml.rels" ContentType="application/vnd.openxmlformats-package.relationships+xml"/>
  <Override PartName="/ppt/slideLayouts/_rels/slideLayout1297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884.xml.rels" ContentType="application/vnd.openxmlformats-package.relationships+xml"/>
  <Override PartName="/ppt/slideLayouts/_rels/slideLayout678.xml.rels" ContentType="application/vnd.openxmlformats-package.relationships+xml"/>
  <Override PartName="/ppt/slideLayouts/_rels/slideLayout651.xml.rels" ContentType="application/vnd.openxmlformats-package.relationships+xml"/>
  <Override PartName="/ppt/slideLayouts/_rels/slideLayout898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355.xml.rels" ContentType="application/vnd.openxmlformats-package.relationships+xml"/>
  <Override PartName="/ppt/slideLayouts/_rels/slideLayout523.xml.rels" ContentType="application/vnd.openxmlformats-package.relationships+xml"/>
  <Override PartName="/ppt/slideLayouts/_rels/slideLayout694.xml.rels" ContentType="application/vnd.openxmlformats-package.relationships+xml"/>
  <Override PartName="/ppt/slideLayouts/_rels/slideLayout988.xml.rels" ContentType="application/vnd.openxmlformats-package.relationships+xml"/>
  <Override PartName="/ppt/slideLayouts/_rels/slideLayout488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9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0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97.xml.rels" ContentType="application/vnd.openxmlformats-package.relationships+xml"/>
  <Override PartName="/ppt/slideLayouts/_rels/slideLayout769.xml.rels" ContentType="application/vnd.openxmlformats-package.relationships+xml"/>
  <Override PartName="/ppt/slideLayouts/_rels/slideLayout417.xml.rels" ContentType="application/vnd.openxmlformats-package.relationships+xml"/>
  <Override PartName="/ppt/slideLayouts/_rels/slideLayout269.xml.rels" ContentType="application/vnd.openxmlformats-package.relationships+xml"/>
  <Override PartName="/ppt/slideLayouts/_rels/slideLayout917.xml.rels" ContentType="application/vnd.openxmlformats-package.relationships+xml"/>
  <Override PartName="/ppt/slideLayouts/_rels/slideLayout584.xml.rels" ContentType="application/vnd.openxmlformats-package.relationships+xml"/>
  <Override PartName="/ppt/slideLayouts/_rels/slideLayout790.xml.rels" ContentType="application/vnd.openxmlformats-package.relationships+xml"/>
  <Override PartName="/ppt/slideLayouts/_rels/slideLayout742.xml.rels" ContentType="application/vnd.openxmlformats-package.relationships+xml"/>
  <Override PartName="/ppt/slideLayouts/_rels/slideLayout242.xml.rels" ContentType="application/vnd.openxmlformats-package.relationships+xml"/>
  <Override PartName="/ppt/slideLayouts/_rels/slideLayout1446.xml.rels" ContentType="application/vnd.openxmlformats-package.relationships+xml"/>
  <Override PartName="/ppt/slideLayouts/_rels/slideLayout1074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670.xml.rels" ContentType="application/vnd.openxmlformats-package.relationships+xml"/>
  <Override PartName="/ppt/slideLayouts/_rels/slideLayout964.xml.rels" ContentType="application/vnd.openxmlformats-package.relationships+xml"/>
  <Override PartName="/ppt/slideLayouts/_rels/slideLayout612.xml.rels" ContentType="application/vnd.openxmlformats-package.relationships+xml"/>
  <Override PartName="/ppt/slideLayouts/_rels/slideLayout102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741.xml.rels" ContentType="application/vnd.openxmlformats-package.relationships+xml"/>
  <Override PartName="/ppt/slideLayouts/_rels/slideLayout692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840.xml.rels" ContentType="application/vnd.openxmlformats-package.relationships+xml"/>
  <Override PartName="/ppt/slideLayouts/_rels/slideLayout241.xml.rels" ContentType="application/vnd.openxmlformats-package.relationships+xml"/>
  <Override PartName="/ppt/slideLayouts/_rels/slideLayout1445.xml.rels" ContentType="application/vnd.openxmlformats-package.relationships+xml"/>
  <Override PartName="/ppt/slideLayouts/_rels/slideLayout107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16.xml.rels" ContentType="application/vnd.openxmlformats-package.relationships+xml"/>
  <Override PartName="/ppt/slideLayouts/_rels/slideLayout816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874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885.xml.rels" ContentType="application/vnd.openxmlformats-package.relationships+xml"/>
  <Override PartName="/ppt/slideLayouts/_rels/slideLayout679.xml.rels" ContentType="application/vnd.openxmlformats-package.relationships+xml"/>
  <Override PartName="/ppt/slideLayouts/_rels/slideLayout740.xml.rels" ContentType="application/vnd.openxmlformats-package.relationships+xml"/>
  <Override PartName="/ppt/slideLayouts/_rels/slideLayout592.xml.rels" ContentType="application/vnd.openxmlformats-package.relationships+xml"/>
  <Override PartName="/ppt/slideLayouts/_rels/slideLayout1067.xml.rels" ContentType="application/vnd.openxmlformats-package.relationships+xml"/>
  <Override PartName="/ppt/slideLayouts/_rels/slideLayout235.xml.rels" ContentType="application/vnd.openxmlformats-package.relationships+xml"/>
  <Override PartName="/ppt/slideLayouts/_rels/slideLayout1439.xml.rels" ContentType="application/vnd.openxmlformats-package.relationships+xml"/>
  <Override PartName="/ppt/slideLayouts/_rels/slideLayout240.xml.rels" ContentType="application/vnd.openxmlformats-package.relationships+xml"/>
  <Override PartName="/ppt/slideLayouts/_rels/slideLayout1444.xml.rels" ContentType="application/vnd.openxmlformats-package.relationships+xml"/>
  <Override PartName="/ppt/slideLayouts/_rels/slideLayout957.xml.rels" ContentType="application/vnd.openxmlformats-package.relationships+xml"/>
  <Override PartName="/ppt/slideLayouts/_rels/slideLayout956.xml.rels" ContentType="application/vnd.openxmlformats-package.relationships+xml"/>
  <Override PartName="/ppt/slideLayouts/_rels/slideLayout456.xml.rels" ContentType="application/vnd.openxmlformats-package.relationships+xml"/>
  <Override PartName="/ppt/slideLayouts/_rels/slideLayout910.xml.rels" ContentType="application/vnd.openxmlformats-package.relationships+xml"/>
  <Override PartName="/ppt/slideLayouts/_rels/slideLayout410.xml.rels" ContentType="application/vnd.openxmlformats-package.relationships+xml"/>
  <Override PartName="/ppt/slideLayouts/_rels/slideLayout279.xml.rels" ContentType="application/vnd.openxmlformats-package.relationships+xml"/>
  <Override PartName="/ppt/slideLayouts/_rels/slideLayout990.xml.rels" ContentType="application/vnd.openxmlformats-package.relationships+xml"/>
  <Override PartName="/ppt/slideLayouts/_rels/slideLayout490.xml.rels" ContentType="application/vnd.openxmlformats-package.relationships+xml"/>
  <Override PartName="/ppt/slideLayouts/_rels/slideLayout534.xml.rels" ContentType="application/vnd.openxmlformats-package.relationships+xml"/>
  <Override PartName="/ppt/slideLayouts/_rels/slideLayout1366.xml.rels" ContentType="application/vnd.openxmlformats-package.relationships+xml"/>
  <Override PartName="/ppt/slideLayouts/_rels/slideLayout907.xml.rels" ContentType="application/vnd.openxmlformats-package.relationships+xml"/>
  <Override PartName="/ppt/slideLayouts/_rels/slideLayout890.xml.rels" ContentType="application/vnd.openxmlformats-package.relationships+xml"/>
  <Override PartName="/ppt/slideLayouts/_rels/slideLayout762.xml.rels" ContentType="application/vnd.openxmlformats-package.relationships+xml"/>
  <Override PartName="/ppt/slideLayouts/_rels/slideLayout390.xml.rels" ContentType="application/vnd.openxmlformats-package.relationships+xml"/>
  <Override PartName="/ppt/slideLayouts/_rels/slideLayout911.xml.rels" ContentType="application/vnd.openxmlformats-package.relationships+xml"/>
  <Override PartName="/ppt/slideLayouts/_rels/slideLayout411.xml.rels" ContentType="application/vnd.openxmlformats-package.relationships+xml"/>
  <Override PartName="/ppt/slideLayouts/_rels/slideLayout891.xml.rels" ContentType="application/vnd.openxmlformats-package.relationships+xml"/>
  <Override PartName="/ppt/slideLayouts/_rels/slideLayout763.xml.rels" ContentType="application/vnd.openxmlformats-package.relationships+xml"/>
  <Override PartName="/ppt/slideLayouts/_rels/slideLayout391.xml.rels" ContentType="application/vnd.openxmlformats-package.relationships+xml"/>
  <Override PartName="/ppt/slideLayouts/_rels/slideLayout912.xml.rels" ContentType="application/vnd.openxmlformats-package.relationships+xml"/>
  <Override PartName="/ppt/slideLayouts/_rels/slideLayout970.xml.rels" ContentType="application/vnd.openxmlformats-package.relationships+xml"/>
  <Override PartName="/ppt/slideLayouts/_rels/slideLayout470.xml.rels" ContentType="application/vnd.openxmlformats-package.relationships+xml"/>
  <Override PartName="/ppt/slideLayouts/_rels/slideLayout892.xml.rels" ContentType="application/vnd.openxmlformats-package.relationships+xml"/>
  <Override PartName="/ppt/slideLayouts/_rels/slideLayout392.xml.rels" ContentType="application/vnd.openxmlformats-package.relationships+xml"/>
  <Override PartName="/ppt/slideLayouts/_rels/slideLayout913.xml.rels" ContentType="application/vnd.openxmlformats-package.relationships+xml"/>
  <Override PartName="/ppt/slideLayouts/_rels/slideLayout971.xml.rels" ContentType="application/vnd.openxmlformats-package.relationships+xml"/>
  <Override PartName="/ppt/slideLayouts/_rels/slideLayout471.xml.rels" ContentType="application/vnd.openxmlformats-package.relationships+xml"/>
  <Override PartName="/ppt/slideLayouts/_rels/slideLayout893.xml.rels" ContentType="application/vnd.openxmlformats-package.relationships+xml"/>
  <Override PartName="/ppt/slideLayouts/_rels/slideLayout393.xml.rels" ContentType="application/vnd.openxmlformats-package.relationships+xml"/>
  <Override PartName="/ppt/slideLayouts/_rels/slideLayout914.xml.rels" ContentType="application/vnd.openxmlformats-package.relationships+xml"/>
  <Override PartName="/ppt/slideLayouts/_rels/slideLayout972.xml.rels" ContentType="application/vnd.openxmlformats-package.relationships+xml"/>
  <Override PartName="/ppt/slideLayouts/_rels/slideLayout472.xml.rels" ContentType="application/vnd.openxmlformats-package.relationships+xml"/>
  <Override PartName="/ppt/slideLayouts/_rels/slideLayout620.xml.rels" ContentType="application/vnd.openxmlformats-package.relationships+xml"/>
  <Override PartName="/ppt/slideLayouts/_rels/slideLayout759.xml.rels" ContentType="application/vnd.openxmlformats-package.relationships+xml"/>
  <Override PartName="/ppt/slideLayouts/_rels/slideLayout259.xml.rels" ContentType="application/vnd.openxmlformats-package.relationships+xml"/>
  <Override PartName="/ppt/slideLayouts/_rels/slideLayout1428.xml.rels" ContentType="application/vnd.openxmlformats-package.relationships+xml"/>
  <Override PartName="/ppt/slideLayouts/_rels/slideLayout278.xml.rels" ContentType="application/vnd.openxmlformats-package.relationships+xml"/>
  <Override PartName="/ppt/slideLayouts/_rels/slideLayout778.xml.rels" ContentType="application/vnd.openxmlformats-package.relationships+xml"/>
  <Override PartName="/ppt/slideLayouts/_rels/slideLayout382.xml.rels" ContentType="application/vnd.openxmlformats-package.relationships+xml"/>
  <Override PartName="/ppt/slideLayouts/_rels/slideLayout882.xml.rels" ContentType="application/vnd.openxmlformats-package.relationships+xml"/>
  <Override PartName="/ppt/slideLayouts/_rels/slideLayout1050.xml.rels" ContentType="application/vnd.openxmlformats-package.relationships+xml"/>
  <Override PartName="/ppt/slideLayouts/_rels/slideLayout924.xml.rels" ContentType="application/vnd.openxmlformats-package.relationships+xml"/>
  <Override PartName="/ppt/slideLayouts/_rels/slideLayout982.xml.rels" ContentType="application/vnd.openxmlformats-package.relationships+xml"/>
  <Override PartName="/ppt/slideLayouts/_rels/slideLayout776.xml.rels" ContentType="application/vnd.openxmlformats-package.relationships+xml"/>
  <Override PartName="/ppt/slideLayouts/_rels/slideLayout482.xml.rels" ContentType="application/vnd.openxmlformats-package.relationships+xml"/>
  <Override PartName="/ppt/slideLayouts/_rels/slideLayout424.xml.rels" ContentType="application/vnd.openxmlformats-package.relationships+xml"/>
  <Override PartName="/ppt/slideLayouts/_rels/slideLayout276.xml.rels" ContentType="application/vnd.openxmlformats-package.relationships+xml"/>
  <Override PartName="/ppt/slideLayouts/_rels/slideLayout929.xml.rels" ContentType="application/vnd.openxmlformats-package.relationships+xml"/>
  <Override PartName="/ppt/slideLayouts/_rels/slideLayout429.xml.rels" ContentType="application/vnd.openxmlformats-package.relationships+xml"/>
  <Override PartName="/ppt/slideLayouts/_rels/slideLayout926.xml.rels" ContentType="application/vnd.openxmlformats-package.relationships+xml"/>
  <Override PartName="/ppt/slideLayouts/_rels/slideLayout984.xml.rels" ContentType="application/vnd.openxmlformats-package.relationships+xml"/>
  <Override PartName="/ppt/slideLayouts/_rels/slideLayout484.xml.rels" ContentType="application/vnd.openxmlformats-package.relationships+xml"/>
  <Override PartName="/ppt/slideLayouts/_rels/slideLayout632.xml.rels" ContentType="application/vnd.openxmlformats-package.relationships+xml"/>
  <Override PartName="/ppt/slideLayouts/_rels/slideLayout931.xml.rels" ContentType="application/vnd.openxmlformats-package.relationships+xml"/>
  <Override PartName="/ppt/slideLayouts/_rels/slideLayout590.xml.rels" ContentType="application/vnd.openxmlformats-package.relationships+xml"/>
  <Override PartName="/ppt/slideLayouts/_rels/slideLayout532.xml.rels" ContentType="application/vnd.openxmlformats-package.relationships+xml"/>
  <Override PartName="/ppt/slideLayouts/_rels/slideLayout1070.xml.rels" ContentType="application/vnd.openxmlformats-package.relationships+xml"/>
  <Override PartName="/ppt/slideLayouts/_rels/slideLayout932.xml.rels" ContentType="application/vnd.openxmlformats-package.relationships+xml"/>
  <Override PartName="/ppt/slideLayouts/_rels/slideLayout591.xml.rels" ContentType="application/vnd.openxmlformats-package.relationships+xml"/>
  <Override PartName="/ppt/slideLayouts/_rels/slideLayout1071.xml.rels" ContentType="application/vnd.openxmlformats-package.relationships+xml"/>
  <Override PartName="/ppt/slideLayouts/_rels/slideLayout380.xml.rels" ContentType="application/vnd.openxmlformats-package.relationships+xml"/>
  <Override PartName="/ppt/slideLayouts/_rels/slideLayout1072.xml.rels" ContentType="application/vnd.openxmlformats-package.relationships+xml"/>
  <Override PartName="/ppt/slideLayouts/_rels/slideLayout1220.xml.rels" ContentType="application/vnd.openxmlformats-package.relationships+xml"/>
  <Override PartName="/ppt/slideLayouts/_rels/slideLayout381.xml.rels" ContentType="application/vnd.openxmlformats-package.relationships+xml"/>
  <Override PartName="/ppt/slideLayouts/_rels/slideLayout881.xml.rels" ContentType="application/vnd.openxmlformats-package.relationships+xml"/>
  <Override PartName="/ppt/slideLayouts/_rels/slideLayout883.xml.rels" ContentType="application/vnd.openxmlformats-package.relationships+xml"/>
  <Override PartName="/ppt/slideLayouts/_rels/slideLayout903.xml.rels" ContentType="application/vnd.openxmlformats-package.relationships+xml"/>
  <Override PartName="/ppt/slideLayouts/_rels/slideLayout531.xml.rels" ContentType="application/vnd.openxmlformats-package.relationships+xml"/>
  <Override PartName="/ppt/slideLayouts/_rels/slideLayout981.xml.rels" ContentType="application/vnd.openxmlformats-package.relationships+xml"/>
  <Override PartName="/ppt/slideLayouts/_rels/slideLayout923.xml.rels" ContentType="application/vnd.openxmlformats-package.relationships+xml"/>
  <Override PartName="/ppt/slideLayouts/_rels/slideLayout775.xml.rels" ContentType="application/vnd.openxmlformats-package.relationships+xml"/>
  <Override PartName="/ppt/slideLayouts/_rels/slideLayout481.xml.rels" ContentType="application/vnd.openxmlformats-package.relationships+xml"/>
  <Override PartName="/ppt/slideLayouts/_rels/slideLayout423.xml.rels" ContentType="application/vnd.openxmlformats-package.relationships+xml"/>
  <Override PartName="/ppt/slideLayouts/_rels/slideLayout275.xml.rels" ContentType="application/vnd.openxmlformats-package.relationships+xml"/>
  <Override PartName="/ppt/slideLayouts/_rels/slideLayout834.xml.rels" ContentType="application/vnd.openxmlformats-package.relationships+xml"/>
  <Override PartName="/ppt/slideLayouts/_rels/slideLayout1083.xml.rels" ContentType="application/vnd.openxmlformats-package.relationships+xml"/>
  <Override PartName="/ppt/slideLayouts/_rels/slideLayout1084.xml.rels" ContentType="application/vnd.openxmlformats-package.relationships+xml"/>
  <Override PartName="/ppt/slideLayouts/_rels/slideLayout1290.xml.rels" ContentType="application/vnd.openxmlformats-package.relationships+xml"/>
  <Override PartName="/ppt/slideLayouts/_rels/slideLayout948.xml.rels" ContentType="application/vnd.openxmlformats-package.relationships+xml"/>
  <Override PartName="/ppt/slideLayouts/_rels/slideLayout992.xml.rels" ContentType="application/vnd.openxmlformats-package.relationships+xml"/>
  <Override PartName="/ppt/slideLayouts/_rels/slideLayout786.xml.rels" ContentType="application/vnd.openxmlformats-package.relationships+xml"/>
  <Override PartName="/ppt/slideLayouts/_rels/slideLayout286.xml.rels" ContentType="application/vnd.openxmlformats-package.relationships+xml"/>
  <Override PartName="/ppt/slideLayouts/_rels/slideLayout76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280.xml.rels" ContentType="application/vnd.openxmlformats-package.relationships+xml"/>
  <Override PartName="/ppt/slideLayouts/_rels/slideLayout722.xml.rels" ContentType="application/vnd.openxmlformats-package.relationships+xml"/>
  <Override PartName="/ppt/slideLayouts/_rels/slideLayout780.xml.rels" ContentType="application/vnd.openxmlformats-package.relationships+xml"/>
  <Override PartName="/ppt/slideLayouts/_rels/slideLayout394.xml.rels" ContentType="application/vnd.openxmlformats-package.relationships+xml"/>
  <Override PartName="/ppt/slideLayouts/_rels/slideLayout894.xml.rels" ContentType="application/vnd.openxmlformats-package.relationships+xml"/>
  <Override PartName="/ppt/slideLayouts/_rels/slideLayout796.xml.rels" ContentType="application/vnd.openxmlformats-package.relationships+xml"/>
  <Override PartName="/ppt/slideLayouts/_rels/slideLayout701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810.xml.rels" ContentType="application/vnd.openxmlformats-package.relationships+xml"/>
  <Override PartName="/ppt/slideLayouts/_rels/slideLayout918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811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429.xml.rels" ContentType="application/vnd.openxmlformats-package.relationships+xml"/>
  <Override PartName="/ppt/slideLayouts/_rels/slideLayout919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985.xml.rels" ContentType="application/vnd.openxmlformats-package.relationships+xml"/>
  <Override PartName="/ppt/slideLayouts/_rels/slideLayout485.xml.rels" ContentType="application/vnd.openxmlformats-package.relationships+xml"/>
  <Override PartName="/ppt/slideLayouts/_rels/slideLayout633.xml.rels" ContentType="application/vnd.openxmlformats-package.relationships+xml"/>
  <Override PartName="/ppt/slideLayouts/_rels/slideLayout1041.xml.rels" ContentType="application/vnd.openxmlformats-package.relationships+xml"/>
  <Override PartName="/ppt/slideLayouts/_rels/slideLayout962.xml.rels" ContentType="application/vnd.openxmlformats-package.relationships+xml"/>
  <Override PartName="/ppt/slideLayouts/_rels/slideLayout46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34.xml.rels" ContentType="application/vnd.openxmlformats-package.relationships+xml"/>
  <Override PartName="/ppt/slideLayouts/_rels/slideLayout1240.xml.rels" ContentType="application/vnd.openxmlformats-package.relationships+xml"/>
  <Override PartName="/ppt/slideLayouts/_rels/slideLayout800.xml.rels" ContentType="application/vnd.openxmlformats-package.relationships+xml"/>
  <Override PartName="/ppt/slideLayouts/_rels/slideLayout774.xml.rels" ContentType="application/vnd.openxmlformats-package.relationships+xml"/>
  <Override PartName="/ppt/slideLayouts/_rels/slideLayout249.xml.rels" ContentType="application/vnd.openxmlformats-package.relationships+xml"/>
  <Override PartName="/ppt/slideLayouts/_rels/slideLayout980.xml.rels" ContentType="application/vnd.openxmlformats-package.relationships+xml"/>
  <Override PartName="/ppt/slideLayouts/_rels/slideLayout422.xml.rels" ContentType="application/vnd.openxmlformats-package.relationships+xml"/>
  <Override PartName="/ppt/slideLayouts/_rels/slideLayout852.xml.rels" ContentType="application/vnd.openxmlformats-package.relationships+xml"/>
  <Override PartName="/ppt/slideLayouts/_rels/slideLayout480.xml.rels" ContentType="application/vnd.openxmlformats-package.relationships+xml"/>
  <Override PartName="/ppt/slideLayouts/_rels/slideLayout274.xml.rels" ContentType="application/vnd.openxmlformats-package.relationships+xml"/>
  <Override PartName="/ppt/slideLayouts/_rels/slideLayout934.xml.rels" ContentType="application/vnd.openxmlformats-package.relationships+xml"/>
  <Override PartName="/ppt/slideLayouts/_rels/slideLayout562.xml.rels" ContentType="application/vnd.openxmlformats-package.relationships+xml"/>
  <Override PartName="/ppt/slideLayouts/_rels/slideLayout856.xml.rels" ContentType="application/vnd.openxmlformats-package.relationships+xml"/>
  <Override PartName="/ppt/slideLayouts/_rels/slideLayout573.xml.rels" ContentType="application/vnd.openxmlformats-package.relationships+xml"/>
  <Override PartName="/ppt/slideLayouts/_rels/slideLayout721.xml.rels" ContentType="application/vnd.openxmlformats-package.relationships+xml"/>
  <Override PartName="/ppt/slideLayouts/_rels/slideLayout1060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544.xml.rels" ContentType="application/vnd.openxmlformats-package.relationships+xml"/>
  <Override PartName="/ppt/slideLayouts/_rels/slideLayout916.xml.rels" ContentType="application/vnd.openxmlformats-package.relationships+xml"/>
  <Override PartName="/ppt/slideLayouts/_rels/slideLayout921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522.xml.rels" ContentType="application/vnd.openxmlformats-package.relationships+xml"/>
  <Override PartName="/ppt/slideLayouts/_rels/slideLayout1354.xml.rels" ContentType="application/vnd.openxmlformats-package.relationships+xml"/>
  <Override PartName="/ppt/slideLayouts/_rels/slideLayout766.xml.rels" ContentType="application/vnd.openxmlformats-package.relationships+xml"/>
  <Override PartName="/ppt/slideLayouts/_rels/slideLayout708.xml.rels" ContentType="application/vnd.openxmlformats-package.relationships+xml"/>
  <Override PartName="/ppt/slideLayouts/_rels/slideLayout266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844.xml.rels" ContentType="application/vnd.openxmlformats-package.relationships+xml"/>
  <Override PartName="/ppt/slideLayouts/_rels/slideLayout939.xml.rels" ContentType="application/vnd.openxmlformats-package.relationships+xml"/>
  <Override PartName="/ppt/slideLayouts/_rels/slideLayout497.xml.rels" ContentType="application/vnd.openxmlformats-package.relationships+xml"/>
  <Override PartName="/ppt/slideLayouts/_rels/slideLayout439.xml.rels" ContentType="application/vnd.openxmlformats-package.relationships+xml"/>
  <Override PartName="/ppt/slideLayouts/_rels/slideLayout997.xml.rels" ContentType="application/vnd.openxmlformats-package.relationships+xml"/>
  <Override PartName="/ppt/slideLayouts/_rels/slideLayout645.xml.rels" ContentType="application/vnd.openxmlformats-package.relationships+xml"/>
  <Override PartName="/ppt/slideLayouts/_rels/slideLayout944.xml.rels" ContentType="application/vnd.openxmlformats-package.relationships+xml"/>
  <Override PartName="/ppt/slideLayouts/_rels/slideLayout1130.xml.rels" ContentType="application/vnd.openxmlformats-package.relationships+xml"/>
  <Override PartName="/ppt/slideLayouts/_rels/slideLayout949.xml.rels" ContentType="application/vnd.openxmlformats-package.relationships+xml"/>
  <Override PartName="/ppt/slideLayouts/_rels/slideLayout954.xml.rels" ContentType="application/vnd.openxmlformats-package.relationships+xml"/>
  <Override PartName="/ppt/slideLayouts/_rels/slideLayout248.xml.rels" ContentType="application/vnd.openxmlformats-package.relationships+xml"/>
  <Override PartName="/ppt/slideLayouts/_rels/slideLayout748.xml.rels" ContentType="application/vnd.openxmlformats-package.relationships+xml"/>
  <Override PartName="/ppt/slideLayouts/_rels/slideLayout1097.xml.rels" ContentType="application/vnd.openxmlformats-package.relationships+xml"/>
  <Override PartName="/ppt/slideLayouts/_rels/slideLayout1063.xml.rels" ContentType="application/vnd.openxmlformats-package.relationships+xml"/>
  <Override PartName="/ppt/slideLayouts/_rels/slideLayout231.xml.rels" ContentType="application/vnd.openxmlformats-package.relationships+xml"/>
  <Override PartName="/ppt/slideLayouts/_rels/slideLayout731.xml.rels" ContentType="application/vnd.openxmlformats-package.relationships+xml"/>
  <Override PartName="/ppt/slideLayouts/_rels/slideLayout513.xml.rels" ContentType="application/vnd.openxmlformats-package.relationships+xml"/>
  <Override PartName="/ppt/slideLayouts/_rels/slideLayout493.xml.rels" ContentType="application/vnd.openxmlformats-package.relationships+xml"/>
  <Override PartName="/ppt/slideLayouts/_rels/slideLayout865.xml.rels" ContentType="application/vnd.openxmlformats-package.relationships+xml"/>
  <Override PartName="/ppt/slideLayouts/_rels/slideLayout435.xml.rels" ContentType="application/vnd.openxmlformats-package.relationships+xml"/>
  <Override PartName="/ppt/slideLayouts/_rels/slideLayout807.xml.rels" ContentType="application/vnd.openxmlformats-package.relationships+xml"/>
  <Override PartName="/ppt/slideLayouts/_rels/slideLayout563.xml.rels" ContentType="application/vnd.openxmlformats-package.relationships+xml"/>
  <Override PartName="/ppt/slideLayouts/_rels/slideLayout505.xml.rels" ContentType="application/vnd.openxmlformats-package.relationships+xml"/>
  <Override PartName="/ppt/slideLayouts/_rels/slideLayout857.xml.rels" ContentType="application/vnd.openxmlformats-package.relationships+xml"/>
  <Override PartName="/ppt/slideLayouts/_rels/slideLayout572.xml.rels" ContentType="application/vnd.openxmlformats-package.relationships+xml"/>
  <Override PartName="/ppt/slideLayouts/_rels/slideLayout1424.xml.rels" ContentType="application/vnd.openxmlformats-package.relationships+xml"/>
  <Override PartName="/ppt/slideLayouts/_rels/slideLayout220.xml.rels" ContentType="application/vnd.openxmlformats-package.relationships+xml"/>
  <Override PartName="/ppt/slideLayouts/_rels/slideLayout720.xml.rels" ContentType="application/vnd.openxmlformats-package.relationships+xml"/>
  <Override PartName="/ppt/slideLayouts/_rels/slideLayout1096.xml.rels" ContentType="application/vnd.openxmlformats-package.relationships+xml"/>
  <Override PartName="/ppt/slideLayouts/_rels/slideLayout730.xml.rels" ContentType="application/vnd.openxmlformats-package.relationships+xml"/>
  <Override PartName="/ppt/slideLayouts/_rels/slideLayout512.xml.rels" ContentType="application/vnd.openxmlformats-package.relationships+xml"/>
  <Override PartName="/ppt/slideLayouts/_rels/slideLayout806.xml.rels" ContentType="application/vnd.openxmlformats-package.relationships+xml"/>
  <Override PartName="/ppt/slideLayouts/_rels/slideLayout492.xml.rels" ContentType="application/vnd.openxmlformats-package.relationships+xml"/>
  <Override PartName="/ppt/slideLayouts/_rels/slideLayout864.xml.rels" ContentType="application/vnd.openxmlformats-package.relationships+xml"/>
  <Override PartName="/ppt/slideLayouts/_rels/slideLayout1081.xml.rels" ContentType="application/vnd.openxmlformats-package.relationships+xml"/>
  <Override PartName="/ppt/slideLayouts/_rels/slideLayout937.xml.rels" ContentType="application/vnd.openxmlformats-package.relationships+xml"/>
  <Override PartName="/ppt/slideLayouts/_rels/slideLayout995.xml.rels" ContentType="application/vnd.openxmlformats-package.relationships+xml"/>
  <Override PartName="/ppt/slideLayouts/_rels/slideLayout789.xml.rels" ContentType="application/vnd.openxmlformats-package.relationships+xml"/>
  <Override PartName="/ppt/slideLayouts/_rels/slideLayout495.xml.rels" ContentType="application/vnd.openxmlformats-package.relationships+xml"/>
  <Override PartName="/ppt/slideLayouts/_rels/slideLayout437.xml.rels" ContentType="application/vnd.openxmlformats-package.relationships+xml"/>
  <Override PartName="/ppt/slideLayouts/_rels/slideLayout342.xml.rels" ContentType="application/vnd.openxmlformats-package.relationships+xml"/>
  <Override PartName="/ppt/slideLayouts/_rels/slideLayout842.xml.rels" ContentType="application/vnd.openxmlformats-package.relationships+xml"/>
  <Override PartName="/ppt/slideLayouts/_rels/slideLayout1077.xml.rels" ContentType="application/vnd.openxmlformats-package.relationships+xml"/>
  <Override PartName="/ppt/slideLayouts/_rels/slideLayout101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085.xml.rels" ContentType="application/vnd.openxmlformats-package.relationships+xml"/>
  <Override PartName="/ppt/slideLayouts/_rels/slideLayout1291.xml.rels" ContentType="application/vnd.openxmlformats-package.relationships+xml"/>
  <Override PartName="/ppt/slideLayouts/_rels/slideLayout603.xml.rels" ContentType="application/vnd.openxmlformats-package.relationships+xml"/>
  <Override PartName="/ppt/slideLayouts/_rels/slideLayout1435.xml.rels" ContentType="application/vnd.openxmlformats-package.relationships+xml"/>
  <Override PartName="/ppt/slideLayouts/_rels/slideLayout945.xml.rels" ContentType="application/vnd.openxmlformats-package.relationships+xml"/>
  <Override PartName="/ppt/slideLayouts/_rels/slideLayout221.xml.rels" ContentType="application/vnd.openxmlformats-package.relationships+xml"/>
  <Override PartName="/ppt/slideLayouts/_rels/slideLayout1425.xml.rels" ContentType="application/vnd.openxmlformats-package.relationships+xml"/>
  <Override PartName="/ppt/slideLayouts/_rels/slideLayout1131.xml.rels" ContentType="application/vnd.openxmlformats-package.relationships+xml"/>
  <Override PartName="/ppt/slideLayouts/_rels/slideLayout837.xml.rels" ContentType="application/vnd.openxmlformats-package.relationships+xml"/>
  <Override PartName="/ppt/slideLayouts/_rels/slideLayout464.xml.rels" ContentType="application/vnd.openxmlformats-package.relationships+xml"/>
  <Override PartName="/ppt/slideLayouts/_rels/slideLayout1296.xml.rels" ContentType="application/vnd.openxmlformats-package.relationships+xml"/>
  <Override PartName="/ppt/slideLayouts/_rels/slideLayout941.xml.rels" ContentType="application/vnd.openxmlformats-package.relationships+xml"/>
  <Override PartName="/ppt/slideLayouts/_rels/slideLayout1033.xml.rels" ContentType="application/vnd.openxmlformats-package.relationships+xml"/>
  <Override PartName="/ppt/slideLayouts/_rels/slideLayout1029.xml.rels" ContentType="application/vnd.openxmlformats-package.relationships+xml"/>
  <Override PartName="/ppt/slideLayouts/_rels/slideLayout757.xml.rels" ContentType="application/vnd.openxmlformats-package.relationships+xml"/>
  <Override PartName="/ppt/slideLayouts/_rels/slideLayout38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014.xml.rels" ContentType="application/vnd.openxmlformats-package.relationships+xml"/>
  <Override PartName="/ppt/slideLayouts/_rels/slideLayout1009.xml.rels" ContentType="application/vnd.openxmlformats-package.relationships+xml"/>
  <Override PartName="/ppt/slideLayouts/_rels/slideLayout1215.xml.rels" ContentType="application/vnd.openxmlformats-package.relationships+xml"/>
  <Override PartName="/ppt/slideLayouts/_rels/slideLayout1053.xml.rels" ContentType="application/vnd.openxmlformats-package.relationships+xml"/>
  <Override PartName="/ppt/slideLayouts/_rels/slideLayout1201.xml.rels" ContentType="application/vnd.openxmlformats-package.relationships+xml"/>
  <Override PartName="/ppt/slideLayouts/_rels/slideLayout960.xml.rels" ContentType="application/vnd.openxmlformats-package.relationships+xml"/>
  <Override PartName="/ppt/slideLayouts/_rels/slideLayout543.xml.rels" ContentType="application/vnd.openxmlformats-package.relationships+xml"/>
  <Override PartName="/ppt/slideLayouts/_rels/slideLayout915.xml.rels" ContentType="application/vnd.openxmlformats-package.relationships+xml"/>
  <Override PartName="/ppt/slideLayouts/_rels/slideLayout920.xml.rels" ContentType="application/vnd.openxmlformats-package.relationships+xml"/>
  <Override PartName="/ppt/slideLayouts/_rels/slideLayout539.xml.rels" ContentType="application/vnd.openxmlformats-package.relationships+xml"/>
  <Override PartName="/ppt/slideLayouts/_rels/slideLayout878.xml.rels" ContentType="application/vnd.openxmlformats-package.relationships+xml"/>
  <Override PartName="/ppt/slideLayouts/_rels/slideLayout378.xml.rels" ContentType="application/vnd.openxmlformats-package.relationships+xml"/>
  <Override PartName="/ppt/slideLayouts/_rels/slideLayout904.xml.rels" ContentType="application/vnd.openxmlformats-package.relationships+xml"/>
  <Override PartName="/ppt/slideLayouts/_rels/slideLayout40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84.xml.rels" ContentType="application/vnd.openxmlformats-package.relationships+xml"/>
  <Override PartName="/ppt/slideLayouts/_rels/slideLayout756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550.xml.rels" ContentType="application/vnd.openxmlformats-package.relationships+xml"/>
  <Override PartName="/ppt/slideLayouts/_rels/slideLayout922.xml.rels" ContentType="application/vnd.openxmlformats-package.relationships+xml"/>
  <Override PartName="/ppt/slideLayouts/_rels/slideLayout859.xml.rels" ContentType="application/vnd.openxmlformats-package.relationships+xml"/>
  <Override PartName="/ppt/slideLayouts/_rels/slideLayout359.xml.rels" ContentType="application/vnd.openxmlformats-package.relationships+xml"/>
  <Override PartName="/ppt/slideLayouts/_rels/slideLayout96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933.xml.rels" ContentType="application/vnd.openxmlformats-package.relationships+xml"/>
  <Override PartName="/ppt/slideLayouts/_rels/slideLayout561.xml.rels" ContentType="application/vnd.openxmlformats-package.relationships+xml"/>
  <Override PartName="/ppt/slideLayouts/_rels/slideLayout855.xml.rels" ContentType="application/vnd.openxmlformats-package.relationships+xml"/>
  <Override PartName="/ppt/slideLayouts/_rels/slideLayout991.xml.rels" ContentType="application/vnd.openxmlformats-package.relationships+xml"/>
  <Override PartName="/ppt/slideLayouts/_rels/slideLayout491.xml.rels" ContentType="application/vnd.openxmlformats-package.relationships+xml"/>
  <Override PartName="/ppt/slideLayouts/_rels/slideLayout943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5.xml.rels" ContentType="application/vnd.openxmlformats-package.relationships+xml"/>
  <Override PartName="/ppt/slideLayouts/_rels/slideLayout443.xml.rels" ContentType="application/vnd.openxmlformats-package.relationships+xml"/>
  <Override PartName="/ppt/slideLayouts/_rels/slideLayout938.xml.rels" ContentType="application/vnd.openxmlformats-package.relationships+xml"/>
  <Override PartName="/ppt/slideLayouts/_rels/slideLayout496.xml.rels" ContentType="application/vnd.openxmlformats-package.relationships+xml"/>
  <Override PartName="/ppt/slideLayouts/_rels/slideLayout438.xml.rels" ContentType="application/vnd.openxmlformats-package.relationships+xml"/>
  <Override PartName="/ppt/slideLayouts/_rels/slideLayout996.xml.rels" ContentType="application/vnd.openxmlformats-package.relationships+xml"/>
  <Override PartName="/ppt/slideLayouts/_rels/slideLayout644.xml.rels" ContentType="application/vnd.openxmlformats-package.relationships+xml"/>
  <Override PartName="/ppt/slideLayouts/_rels/slideLayout571.xml.rels" ContentType="application/vnd.openxmlformats-package.relationships+xml"/>
  <Override PartName="/ppt/slideLayouts/_rels/slideLayout975.xml.rels" ContentType="application/vnd.openxmlformats-package.relationships+xml"/>
  <Override PartName="/ppt/slideLayouts/_rels/slideLayout475.xml.rels" ContentType="application/vnd.openxmlformats-package.relationships+xml"/>
  <Override PartName="/ppt/slideLayouts/_rels/slideLayout973.xml.rels" ContentType="application/vnd.openxmlformats-package.relationships+xml"/>
  <Override PartName="/ppt/slideLayouts/_rels/slideLayout428.xml.rels" ContentType="application/vnd.openxmlformats-package.relationships+xml"/>
  <Override PartName="/ppt/slideLayouts/_rels/slideLayout634.xml.rels" ContentType="application/vnd.openxmlformats-package.relationships+xml"/>
  <Override PartName="/ppt/slideLayouts/_rels/slideLayout1046.xml.rels" ContentType="application/vnd.openxmlformats-package.relationships+xml"/>
  <Override PartName="/ppt/slideLayouts/_rels/slideLayout420.xml.rels" ContentType="application/vnd.openxmlformats-package.relationships+xml"/>
  <Override PartName="/ppt/slideLayouts/_rels/slideLayout1252.xml.rels" ContentType="application/vnd.openxmlformats-package.relationships+xml"/>
  <Override PartName="/ppt/slideLayouts/_rels/slideLayout1051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345.xml.rels" ContentType="application/vnd.openxmlformats-package.relationships+xml"/>
  <Override PartName="/ppt/slideLayouts/_rels/slideLayout974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032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700.xml.rels" ContentType="application/vnd.openxmlformats-package.relationships+xml"/>
  <Override PartName="/ppt/slideLayouts/_rels/slideLayout1035.xml.rels" ContentType="application/vnd.openxmlformats-package.relationships+xml"/>
  <Override PartName="/ppt/slideLayouts/_rels/slideLayout1241.xml.rels" ContentType="application/vnd.openxmlformats-package.relationships+xml"/>
  <Override PartName="/ppt/slideLayouts/_rels/slideLayout1040.xml.rels" ContentType="application/vnd.openxmlformats-package.relationships+xml"/>
  <Override PartName="/ppt/slideLayouts/_rels/slideLayout961.xml.rels" ContentType="application/vnd.openxmlformats-package.relationships+xml"/>
  <Override PartName="/ppt/slideLayouts/_rels/slideLayout777.xml.rels" ContentType="application/vnd.openxmlformats-package.relationships+xml"/>
  <Override PartName="/ppt/slideLayouts/_rels/slideLayout530.xml.rels" ContentType="application/vnd.openxmlformats-package.relationships+xml"/>
  <Override PartName="/ppt/slideLayouts/_rels/slideLayout902.xml.rels" ContentType="application/vnd.openxmlformats-package.relationships+xml"/>
  <Override PartName="/ppt/slideLayouts/_rels/slideLayout812.xml.rels" ContentType="application/vnd.openxmlformats-package.relationships+xml"/>
  <Override PartName="/ppt/slideLayouts/_rels/slideLayout791.xml.rels" ContentType="application/vnd.openxmlformats-package.relationships+xml"/>
  <Override PartName="/ppt/slideLayouts/_rels/slideLayout291.xml.rels" ContentType="application/vnd.openxmlformats-package.relationships+xml"/>
  <Override PartName="/ppt/slideLayouts/_rels/slideLayout585.xml.rels" ContentType="application/vnd.openxmlformats-package.relationships+xml"/>
  <Override PartName="/ppt/slideLayouts/_rels/slideLayout733.xml.rels" ContentType="application/vnd.openxmlformats-package.relationships+xml"/>
  <Override PartName="/ppt/slideLayouts/_rels/slideLayout901.xml.rels" ContentType="application/vnd.openxmlformats-package.relationships+xml"/>
  <Override PartName="/ppt/slideLayouts/_rels/slideLayout1233.xml.rels" ContentType="application/vnd.openxmlformats-package.relationships+xml"/>
  <Override PartName="/ppt/slideLayouts/_rels/slideLayout401.xml.rels" ContentType="application/vnd.openxmlformats-package.relationships+xml"/>
  <Override PartName="/ppt/slideLayouts/_rels/slideLayout900.xml.rels" ContentType="application/vnd.openxmlformats-package.relationships+xml"/>
  <Override PartName="/ppt/slideLayouts/_rels/slideLayout1232.xml.rels" ContentType="application/vnd.openxmlformats-package.relationships+xml"/>
  <Override PartName="/ppt/slideLayouts/_rels/slideLayout400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542.xml.rels" ContentType="application/vnd.openxmlformats-package.relationships+xml"/>
  <Override PartName="/ppt/slideLayouts/_rels/slideLayout1374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316.xml.rels" ContentType="application/vnd.openxmlformats-package.relationships+xml"/>
  <Override PartName="/ppt/slideLayouts/_rels/slideLayout1168.xml.rels" ContentType="application/vnd.openxmlformats-package.relationships+xml"/>
  <Override PartName="/ppt/slideLayouts/_rels/slideLayout1362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304.xml.rels" ContentType="application/vnd.openxmlformats-package.relationships+xml"/>
  <Override PartName="/ppt/slideLayouts/_rels/slideLayout1344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854.xml.rels" ContentType="application/vnd.openxmlformats-package.relationships+xml"/>
  <Override PartName="/ppt/slideLayouts/_rels/slideLayout726.xml.rels" ContentType="application/vnd.openxmlformats-package.relationships+xml"/>
  <Override PartName="/ppt/slideLayouts/_rels/slideLayout354.xml.rels" ContentType="application/vnd.openxmlformats-package.relationships+xml"/>
  <Override PartName="/ppt/slideLayouts/_rels/slideLayout853.xml.rels" ContentType="application/vnd.openxmlformats-package.relationships+xml"/>
  <Override PartName="/ppt/slideLayouts/_rels/slideLayout725.xml.rels" ContentType="application/vnd.openxmlformats-package.relationships+xml"/>
  <Override PartName="/ppt/slideLayouts/_rels/slideLayout353.xml.rels" ContentType="application/vnd.openxmlformats-package.relationships+xml"/>
  <Override PartName="/ppt/slideLayouts/_rels/slideLayout825.xml.rels" ContentType="application/vnd.openxmlformats-package.relationships+xml"/>
  <Override PartName="/ppt/slideLayouts/_rels/slideLayout704.xml.rels" ContentType="application/vnd.openxmlformats-package.relationships+xml"/>
  <Override PartName="/ppt/slideLayouts/_rels/slideLayout8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24.xml.rels" ContentType="application/vnd.openxmlformats-package.relationships+xml"/>
  <Override PartName="/ppt/slideLayouts/_rels/slideLayout703.xml.rels" ContentType="application/vnd.openxmlformats-package.relationships+xml"/>
  <Override PartName="/ppt/slideLayouts/_rels/slideLayout843.xml.rels" ContentType="application/vnd.openxmlformats-package.relationships+xml"/>
  <Override PartName="/ppt/slideLayouts/_rels/slideLayout841.xml.rels" ContentType="application/vnd.openxmlformats-package.relationships+xml"/>
  <Override PartName="/ppt/slideLayouts/_rels/slideLayout693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906.xml.rels" ContentType="application/vnd.openxmlformats-package.relationships+xml"/>
  <Override PartName="/ppt/slideLayouts/_rels/slideLayout533.xml.rels" ContentType="application/vnd.openxmlformats-package.relationships+xml"/>
  <Override PartName="/ppt/slideLayouts/_rels/slideLayout1365.xml.rels" ContentType="application/vnd.openxmlformats-package.relationships+xml"/>
  <Override PartName="/ppt/slideLayouts/_rels/slideLayout831.xml.rels" ContentType="application/vnd.openxmlformats-package.relationships+xml"/>
  <Override PartName="/ppt/slideLayouts/_rels/slideLayout514.xml.rels" ContentType="application/vnd.openxmlformats-package.relationships+xml"/>
  <Override PartName="/ppt/slideLayouts/_rels/slideLayout1346.xml.rels" ContentType="application/vnd.openxmlformats-package.relationships+xml"/>
  <Override PartName="/ppt/slideLayouts/_rels/slideLayout506.xml.rels" ContentType="application/vnd.openxmlformats-package.relationships+xml"/>
  <Override PartName="/ppt/slideLayouts/_rels/slideLayout582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53.xml.rels" ContentType="application/vnd.openxmlformats-package.relationships+xml"/>
  <Override PartName="/ppt/slideLayouts/_rels/slideLayout581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37.xml.rels" ContentType="application/vnd.openxmlformats-package.relationships+xml"/>
  <Override PartName="/ppt/slideLayouts/_rels/slideLayout1328.xml.rels" ContentType="application/vnd.openxmlformats-package.relationships+xml"/>
  <Override PartName="/ppt/slideLayouts/_rels/slideLayout951.xml.rels" ContentType="application/vnd.openxmlformats-package.relationships+xml"/>
  <Override PartName="/ppt/slideLayouts/_rels/slideLayout1327.xml.rels" ContentType="application/vnd.openxmlformats-package.relationships+xml"/>
  <Override PartName="/ppt/slideLayouts/_rels/slideLayout1179.xml.rels" ContentType="application/vnd.openxmlformats-package.relationships+xml"/>
  <Override PartName="/ppt/slideLayouts/_rels/slideLayout553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1385.xml.rels" ContentType="application/vnd.openxmlformats-package.relationships+xml"/>
  <Override PartName="/ppt/slideLayouts/_rels/slideLayout570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326.xml.rels" ContentType="application/vnd.openxmlformats-package.relationships+xml"/>
  <Override PartName="/ppt/slideLayouts/_rels/slideLayout442.xml.rels" ContentType="application/vnd.openxmlformats-package.relationships+xml"/>
  <Override PartName="/ppt/slideLayouts/_rels/slideLayout814.xml.rels" ContentType="application/vnd.openxmlformats-package.relationships+xml"/>
  <Override PartName="/ppt/slideLayouts/_rels/slideLayout466.xml.rels" ContentType="application/vnd.openxmlformats-package.relationships+xml"/>
  <Override PartName="/ppt/slideLayouts/_rels/slideLayout1298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324.xml.rels" ContentType="application/vnd.openxmlformats-package.relationships+xml"/>
  <Override PartName="/ppt/slideLayouts/_rels/slideLayout823.xml.rels" ContentType="application/vnd.openxmlformats-package.relationships+xml"/>
  <Override PartName="/ppt/slideLayouts/_rels/slideLayout675.xml.rels" ContentType="application/vnd.openxmlformats-package.relationships+xml"/>
  <Override PartName="/ppt/slideLayouts/_rels/slideLayout323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676.xml.rels" ContentType="application/vnd.openxmlformats-package.relationships+xml"/>
  <Override PartName="/ppt/slideLayouts/_rels/slideLayout702.xml.rels" ContentType="application/vnd.openxmlformats-package.relationships+xml"/>
  <Override PartName="/ppt/slideLayouts/_rels/slideLayout705.xml.rels" ContentType="application/vnd.openxmlformats-package.relationships+xml"/>
  <Override PartName="/ppt/slideLayouts/_rels/slideLayout441.xml.rels" ContentType="application/vnd.openxmlformats-package.relationships+xml"/>
  <Override PartName="/ppt/slideLayouts/_rels/slideLayout813.xml.rels" ContentType="application/vnd.openxmlformats-package.relationships+xml"/>
  <Override PartName="/ppt/slideLayouts/_rels/slideLayout785.xml.rels" ContentType="application/vnd.openxmlformats-package.relationships+xml"/>
  <Override PartName="/ppt/slideLayouts/_rels/slideLayout783.xml.rels" ContentType="application/vnd.openxmlformats-package.relationships+xml"/>
  <Override PartName="/ppt/slideLayouts/_rels/slideLayout781.xml.rels" ContentType="application/vnd.openxmlformats-package.relationships+xml"/>
  <Override PartName="/ppt/slideLayouts/_rels/slideLayout801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325.xml.rels" ContentType="application/vnd.openxmlformats-package.relationships+xml"/>
  <Override PartName="/ppt/slideLayouts/_rels/slideLayout773.xml.rels" ContentType="application/vnd.openxmlformats-package.relationships+xml"/>
  <Override PartName="/ppt/slideLayouts/_rels/slideLayout772.xml.rels" ContentType="application/vnd.openxmlformats-package.relationships+xml"/>
  <Override PartName="/ppt/slideLayouts/_rels/slideLayout771.xml.rels" ContentType="application/vnd.openxmlformats-package.relationships+xml"/>
  <Override PartName="/ppt/slideLayouts/_rels/slideLayout574.xml.rels" ContentType="application/vnd.openxmlformats-package.relationships+xml"/>
  <Override PartName="/ppt/slideLayouts/_rels/slideLayout946.xml.rels" ContentType="application/vnd.openxmlformats-package.relationships+xml"/>
  <Override PartName="/ppt/slideLayouts/_rels/slideLayout300.xml.rels" ContentType="application/vnd.openxmlformats-package.relationships+xml"/>
  <Override PartName="/ppt/slideLayouts/_rels/slideLayout1132.xml.rels" ContentType="application/vnd.openxmlformats-package.relationships+xml"/>
  <Override PartName="/ppt/slideLayouts/_rels/slideLayout871.xml.rels" ContentType="application/vnd.openxmlformats-package.relationships+xml"/>
  <Override PartName="/ppt/slideLayouts/_rels/slideLayout551.xml.rels" ContentType="application/vnd.openxmlformats-package.relationships+xml"/>
  <Override PartName="/ppt/slideLayouts/_rels/slideLayout473.xml.rels" ContentType="application/vnd.openxmlformats-package.relationships+xml"/>
  <Override PartName="/ppt/slideLayouts/_rels/slideLayout845.xml.rels" ContentType="application/vnd.openxmlformats-package.relationships+xml"/>
  <Override PartName="/ppt/slideLayouts/_rels/slideLayout1383.xml.rels" ContentType="application/vnd.openxmlformats-package.relationships+xml"/>
  <Override PartName="/ppt/slideLayouts/_rels/slideLayout784.xml.rels" ContentType="application/vnd.openxmlformats-package.relationships+xml"/>
  <Override PartName="/ppt/slideLayouts/_rels/slideLayout1031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222.xml.rels" ContentType="application/vnd.openxmlformats-package.relationships+xml"/>
  <Override PartName="/ppt/slideLayouts/_rels/slideLayout1426.xml.rels" ContentType="application/vnd.openxmlformats-package.relationships+xml"/>
  <Override PartName="/ppt/slideLayouts/_rels/slideLayout1054.xml.rels" ContentType="application/vnd.openxmlformats-package.relationships+xml"/>
  <Override PartName="/ppt/slideLayouts/_rels/slideLayout1062.xml.rels" ContentType="application/vnd.openxmlformats-package.relationships+xml"/>
  <Override PartName="/ppt/slideLayouts/_rels/slideLayout230.xml.rels" ContentType="application/vnd.openxmlformats-package.relationships+xml"/>
  <Override PartName="/ppt/slideLayouts/_rels/slideLayout143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6.xml.rels" ContentType="application/vnd.openxmlformats-package.relationships+xml"/>
  <Override PartName="/ppt/slideLayouts/_rels/slideLayout370.xml.rels" ContentType="application/vnd.openxmlformats-package.relationships+xml"/>
  <Override PartName="/ppt/slideLayouts/_rels/slideLayout1047.xml.rels" ContentType="application/vnd.openxmlformats-package.relationships+xml"/>
  <Override PartName="/ppt/slideLayouts/_rels/slideLayout421.xml.rels" ContentType="application/vnd.openxmlformats-package.relationships+xml"/>
  <Override PartName="/ppt/slideLayouts/_rels/slideLayout1253.xml.rels" ContentType="application/vnd.openxmlformats-package.relationships+xml"/>
  <Override PartName="/ppt/slideLayouts/_rels/slideLayout1052.xml.rels" ContentType="application/vnd.openxmlformats-package.relationships+xml"/>
  <Override PartName="/ppt/slideLayouts/_rels/slideLayout1200.xml.rels" ContentType="application/vnd.openxmlformats-package.relationships+xml"/>
  <Override PartName="/ppt/slideLayouts/_rels/slideLayout567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1399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218.xml.rels" ContentType="application/vnd.openxmlformats-package.relationships+xml"/>
  <Override PartName="/ppt/slideLayouts/_rels/slideLayout225.xml.rels" ContentType="application/vnd.openxmlformats-package.relationships+xml"/>
  <Override PartName="/ppt/slideLayouts/_rels/slideLayout1057.xml.rels" ContentType="application/vnd.openxmlformats-package.relationships+xml"/>
  <Override PartName="/ppt/slideLayouts/_rels/slideLayout431.xml.rels" ContentType="application/vnd.openxmlformats-package.relationships+xml"/>
  <Override PartName="/ppt/slideLayouts/_rels/slideLayout12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227.xml.rels" ContentType="application/vnd.openxmlformats-package.relationships+xml"/>
  <Override PartName="/ppt/slideLayouts/_rels/slideLayout1079.xml.rels" ContentType="application/vnd.openxmlformats-package.relationships+xml"/>
  <Override PartName="/ppt/slideLayouts/_rels/slideLayout336.xml.rels" ContentType="application/vnd.openxmlformats-package.relationships+xml"/>
  <Override PartName="/ppt/slideLayouts/_rels/slideLayout836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228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22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406.xml.rels" ContentType="application/vnd.openxmlformats-package.relationships+xml"/>
  <Override PartName="/ppt/slideLayouts/_rels/slideLayout1238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407.xml.rels" ContentType="application/vnd.openxmlformats-package.relationships+xml"/>
  <Override PartName="/ppt/slideLayouts/_rels/slideLayout1239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42.xml.rels" ContentType="application/vnd.openxmlformats-package.relationships+xml"/>
  <Override PartName="/ppt/slideLayouts/_rels/slideLayout1105.xml.rels" ContentType="application/vnd.openxmlformats-package.relationships+xml"/>
  <Override PartName="/ppt/slideLayouts/_rels/slideLayout463.xml.rels" ContentType="application/vnd.openxmlformats-package.relationships+xml"/>
  <Override PartName="/ppt/slideLayouts/_rels/slideLayout1295.xml.rels" ContentType="application/vnd.openxmlformats-package.relationships+xml"/>
  <Override PartName="/ppt/slideLayouts/_rels/slideLayout1219.xml.rels" ContentType="application/vnd.openxmlformats-package.relationships+xml"/>
  <Override PartName="/ppt/slideLayouts/_rels/slideLayout138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40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76.xml.rels" ContentType="application/vnd.openxmlformats-package.relationships+xml"/>
  <Override PartName="/ppt/slideLayouts/_rels/slideLayout682.xml.rels" ContentType="application/vnd.openxmlformats-package.relationships+xml"/>
  <Override PartName="/ppt/slideLayouts/_rels/slideLayout976.xml.rels" ContentType="application/vnd.openxmlformats-package.relationships+xml"/>
  <Override PartName="/ppt/slideLayouts/_rels/slideLayout1386.xml.rels" ContentType="application/vnd.openxmlformats-package.relationships+xml"/>
  <Override PartName="/ppt/slideLayouts/_rels/slideLayout554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300.xml.rels" ContentType="application/vnd.openxmlformats-package.relationships+xml"/>
  <Override PartName="/ppt/slideLayouts/_rels/slideLayout262.xml.rels" ContentType="application/vnd.openxmlformats-package.relationships+xml"/>
  <Override PartName="/ppt/slideLayouts/_rels/slideLayout1094.xml.rels" ContentType="application/vnd.openxmlformats-package.relationships+xml"/>
  <Override PartName="/ppt/slideLayouts/_rels/slideLayout477.xml.rels" ContentType="application/vnd.openxmlformats-package.relationships+xml"/>
  <Override PartName="/ppt/slideLayouts/_rels/slideLayout683.xml.rels" ContentType="application/vnd.openxmlformats-package.relationships+xml"/>
  <Override PartName="/ppt/slideLayouts/_rels/slideLayout977.xml.rels" ContentType="application/vnd.openxmlformats-package.relationships+xml"/>
  <Override PartName="/ppt/slideLayouts/_rels/slideLayout625.xml.rels" ContentType="application/vnd.openxmlformats-package.relationships+xml"/>
  <Override PartName="/ppt/slideLayouts/_rels/slideLayout454.xml.rels" ContentType="application/vnd.openxmlformats-package.relationships+xml"/>
  <Override PartName="/ppt/slideLayouts/_rels/slideLayout826.xml.rels" ContentType="application/vnd.openxmlformats-package.relationships+xml"/>
  <Override PartName="/ppt/slideLayouts/_rels/slideLayout1293.xml.rels" ContentType="application/vnd.openxmlformats-package.relationships+xml"/>
  <Override PartName="/ppt/slideLayouts/_rels/slideLayout403.xml.rels" ContentType="application/vnd.openxmlformats-package.relationships+xml"/>
  <Override PartName="/ppt/slideLayouts/_rels/slideLayout1235.xml.rels" ContentType="application/vnd.openxmlformats-package.relationships+xml"/>
  <Override PartName="/ppt/slideLayouts/_rels/slideLayout1441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280.xml.rels" ContentType="application/vnd.openxmlformats-package.relationships+xml"/>
  <Override PartName="/ppt/slideLayouts/_rels/slideLayout1222.xml.rels" ContentType="application/vnd.openxmlformats-package.relationships+xml"/>
  <Override PartName="/ppt/slideLayouts/_rels/slideLayout1301.xml.rels" ContentType="application/vnd.openxmlformats-package.relationships+xml"/>
  <Override PartName="/ppt/slideLayouts/_rels/slideLayout1451.xml.rels" ContentType="application/vnd.openxmlformats-package.relationships+xml"/>
  <Override PartName="/ppt/slideLayouts/_rels/slideLayout289.xml.rels" ContentType="application/vnd.openxmlformats-package.relationships+xml"/>
  <Override PartName="/ppt/slideLayouts/_rels/slideLayout1149.xml.rels" ContentType="application/vnd.openxmlformats-package.relationships+xml"/>
  <Override PartName="/ppt/slideLayouts/_rels/slideLayout1080.xml.rels" ContentType="application/vnd.openxmlformats-package.relationships+xml"/>
  <Override PartName="/ppt/slideLayouts/_rels/slideLayout1452.xml.rels" ContentType="application/vnd.openxmlformats-package.relationships+xml"/>
  <Override PartName="/ppt/slideLayouts/_rels/slideLayout1100.xml.rels" ContentType="application/vnd.openxmlformats-package.relationships+xml"/>
  <Override PartName="/ppt/slideLayouts/_rels/slideLayout1350.xml.rels" ContentType="application/vnd.openxmlformats-package.relationships+xml"/>
  <Override PartName="/ppt/slideLayouts/_rels/slideLayout1370.xml.rels" ContentType="application/vnd.openxmlformats-package.relationships+xml"/>
  <Override PartName="/ppt/slideLayouts/_rels/slideLayout348.xml.rels" ContentType="application/vnd.openxmlformats-package.relationships+xml"/>
  <Override PartName="/ppt/slideLayouts/_rels/slideLayout848.xml.rels" ContentType="application/vnd.openxmlformats-package.relationships+xml"/>
  <Override PartName="/ppt/slideLayouts/_rels/slideLayout1310.xml.rels" ContentType="application/vnd.openxmlformats-package.relationships+xml"/>
  <Override PartName="/ppt/slideLayouts/_rels/slideLayout1104.xml.rels" ContentType="application/vnd.openxmlformats-package.relationships+xml"/>
  <Override PartName="/ppt/slideLayouts/_rels/slideLayout508.xml.rels" ContentType="application/vnd.openxmlformats-package.relationships+xml"/>
  <Override PartName="/ppt/slideLayouts/_rels/slideLayout714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566.xml.rels" ContentType="application/vnd.openxmlformats-package.relationships+xml"/>
  <Override PartName="/ppt/slideLayouts/_rels/slideLayout1398.xml.rels" ContentType="application/vnd.openxmlformats-package.relationships+xml"/>
  <Override PartName="/ppt/slideLayouts/_rels/slideLayout487.xml.rels" ContentType="application/vnd.openxmlformats-package.relationships+xml"/>
  <Override PartName="/ppt/slideLayouts/_rels/slideLayout987.xml.rels" ContentType="application/vnd.openxmlformats-package.relationships+xml"/>
  <Override PartName="/ppt/slideLayouts/_rels/slideLayout1311.xml.rels" ContentType="application/vnd.openxmlformats-package.relationships+xml"/>
  <Override PartName="/ppt/slideLayouts/_rels/slideLayout1393.xml.rels" ContentType="application/vnd.openxmlformats-package.relationships+xml"/>
  <Override PartName="/ppt/slideLayouts/_rels/slideLayout1120.xml.rels" ContentType="application/vnd.openxmlformats-package.relationships+xml"/>
  <Override PartName="/ppt/slideLayouts/_rels/slideLayout1312.xml.rels" ContentType="application/vnd.openxmlformats-package.relationships+xml"/>
  <Override PartName="/ppt/slideLayouts/_rels/slideLayout1224.xml.rels" ContentType="application/vnd.openxmlformats-package.relationships+xml"/>
  <Override PartName="/ppt/slideLayouts/_rels/slideLayout1430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314.xml.rels" ContentType="application/vnd.openxmlformats-package.relationships+xml"/>
  <Override PartName="/ppt/slideLayouts/_rels/slideLayout1166.xml.rels" ContentType="application/vnd.openxmlformats-package.relationships+xml"/>
  <Override PartName="/ppt/slideLayouts/_rels/slideLayout1372.xml.rels" ContentType="application/vnd.openxmlformats-package.relationships+xml"/>
  <Override PartName="/ppt/slideLayouts/_rels/slideLayout540.xml.rels" ContentType="application/vnd.openxmlformats-package.relationships+xml"/>
  <Override PartName="/ppt/slideLayouts/_rels/slideLayout1461.xml.rels" ContentType="application/vnd.openxmlformats-package.relationships+xml"/>
  <Override PartName="/ppt/slideLayouts/_rels/slideLayout327.xml.rels" ContentType="application/vnd.openxmlformats-package.relationships+xml"/>
  <Override PartName="/ppt/slideLayouts/_rels/slideLayout1159.xml.rels" ContentType="application/vnd.openxmlformats-package.relationships+xml"/>
  <Override PartName="/ppt/slideLayouts/_rels/slideLayout1463.xml.rels" ContentType="application/vnd.openxmlformats-package.relationships+xml"/>
  <Override PartName="/ppt/slideLayouts/_rels/slideLayout1360.xml.rels" ContentType="application/vnd.openxmlformats-package.relationships+xml"/>
  <Override PartName="/ppt/slideLayouts/_rels/slideLayout1302.xml.rels" ContentType="application/vnd.openxmlformats-package.relationships+xml"/>
  <Override PartName="/ppt/slideLayouts/_rels/slideLayout1154.xml.rels" ContentType="application/vnd.openxmlformats-package.relationships+xml"/>
  <Override PartName="/ppt/slideLayouts/_rels/slideLayout1361.xml.rels" ContentType="application/vnd.openxmlformats-package.relationships+xml"/>
  <Override PartName="/ppt/slideLayouts/_rels/slideLayout1303.xml.rels" ContentType="application/vnd.openxmlformats-package.relationships+xml"/>
  <Override PartName="/ppt/slideLayouts/_rels/slideLayout1155.xml.rels" ContentType="application/vnd.openxmlformats-package.relationships+xml"/>
  <Override PartName="/ppt/slideLayouts/_rels/slideLayout518.xml.rels" ContentType="application/vnd.openxmlformats-package.relationships+xml"/>
  <Override PartName="/ppt/slideLayouts/_rels/slideLayout576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319.xml.rels" ContentType="application/vnd.openxmlformats-package.relationships+xml"/>
  <Override PartName="/ppt/slideLayouts/_rels/slideLayout1025.xml.rels" ContentType="application/vnd.openxmlformats-package.relationships+xml"/>
  <Override PartName="/ppt/slideLayouts/_rels/slideLayout519.xml.rels" ContentType="application/vnd.openxmlformats-package.relationships+xml"/>
  <Override PartName="/ppt/slideLayouts/_rels/slideLayout577.xml.rels" ContentType="application/vnd.openxmlformats-package.relationships+xml"/>
  <Override PartName="/ppt/slideLayouts/_rels/slideLayout498.xml.rels" ContentType="application/vnd.openxmlformats-package.relationships+xml"/>
  <Override PartName="/ppt/slideLayouts/_rels/slideLayout998.xml.rels" ContentType="application/vnd.openxmlformats-package.relationships+xml"/>
  <Override PartName="/ppt/slideLayouts/_rels/slideLayout1322.xml.rels" ContentType="application/vnd.openxmlformats-package.relationships+xml"/>
  <Override PartName="/ppt/slideLayouts/_rels/slideLayout1174.xml.rels" ContentType="application/vnd.openxmlformats-package.relationships+xml"/>
  <Override PartName="/ppt/slideLayouts/_rels/slideLayout1116.xml.rels" ContentType="application/vnd.openxmlformats-package.relationships+xml"/>
  <Override PartName="/ppt/slideLayouts/_rels/slideLayout1323.xml.rels" ContentType="application/vnd.openxmlformats-package.relationships+xml"/>
  <Override PartName="/ppt/slideLayouts/_rels/slideLayout1117.xml.rels" ContentType="application/vnd.openxmlformats-package.relationships+xml"/>
  <Override PartName="/ppt/slideLayouts/_rels/slideLayout1243.xml.rels" ContentType="application/vnd.openxmlformats-package.relationships+xml"/>
  <Override PartName="/ppt/slideLayouts/_rels/slideLayout1185.xml.rels" ContentType="application/vnd.openxmlformats-package.relationships+xml"/>
  <Override PartName="/ppt/slideLayouts/_rels/slideLayout1127.xml.rels" ContentType="application/vnd.openxmlformats-package.relationships+xml"/>
  <Override PartName="/ppt/slideLayouts/_rels/slideLayout1341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847.xml.rels" ContentType="application/vnd.openxmlformats-package.relationships+xml"/>
  <Override PartName="/ppt/slideLayouts/_rels/slideLayout699.xml.rels" ContentType="application/vnd.openxmlformats-package.relationships+xml"/>
  <Override PartName="/ppt/slideLayouts/_rels/slideLayout1186.xml.rels" ContentType="application/vnd.openxmlformats-package.relationships+xml"/>
  <Override PartName="/ppt/slideLayouts/_rels/slideLayout1128.xml.rels" ContentType="application/vnd.openxmlformats-package.relationships+xml"/>
  <Override PartName="/ppt/slideLayouts/_rels/slideLayout541.xml.rels" ContentType="application/vnd.openxmlformats-package.relationships+xml"/>
  <Override PartName="/ppt/slideLayouts/_rels/slideLayout1373.xml.rels" ContentType="application/vnd.openxmlformats-package.relationships+xml"/>
  <Override PartName="/ppt/slideLayouts/_rels/slideLayout1315.xml.rels" ContentType="application/vnd.openxmlformats-package.relationships+xml"/>
  <Override PartName="/ppt/slideLayouts/_rels/slideLayout1167.xml.rels" ContentType="application/vnd.openxmlformats-package.relationships+xml"/>
  <Override PartName="/ppt/slideLayouts/_rels/slideLayout510.xml.rels" ContentType="application/vnd.openxmlformats-package.relationships+xml"/>
  <Override PartName="/ppt/slideLayouts/_rels/slideLayout1342.xml.rels" ContentType="application/vnd.openxmlformats-package.relationships+xml"/>
  <Override PartName="/ppt/slideLayouts/_rels/slideLayout1208.xml.rels" ContentType="application/vnd.openxmlformats-package.relationships+xml"/>
  <Override PartName="/ppt/slideLayouts/_rels/slideLayout355.xml.rels" ContentType="application/vnd.openxmlformats-package.relationships+xml"/>
  <Override PartName="/ppt/slideLayouts/_rels/slideLayout1187.xml.rels" ContentType="application/vnd.openxmlformats-package.relationships+xml"/>
  <Override PartName="/ppt/slideLayouts/_rels/slideLayout1226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78.xml.rels" ContentType="application/vnd.openxmlformats-package.relationships+xml"/>
  <Override PartName="/ppt/slideLayouts/_rels/slideLayout1330.xml.rels" ContentType="application/vnd.openxmlformats-package.relationships+xml"/>
  <Override PartName="/ppt/slideLayouts/_rels/slideLayout1416.xml.rels" ContentType="application/vnd.openxmlformats-package.relationships+xml"/>
  <Override PartName="/ppt/slideLayouts/_rels/slideLayout1268.xml.rels" ContentType="application/vnd.openxmlformats-package.relationships+xml"/>
  <Override PartName="/ppt/slideLayouts/_rels/slideLayout1225.xml.rels" ContentType="application/vnd.openxmlformats-package.relationships+xml"/>
  <Override PartName="/ppt/slideLayouts/_rels/slideLayout1230.xml.rels" ContentType="application/vnd.openxmlformats-package.relationships+xml"/>
  <Override PartName="/ppt/slideLayouts/_rels/slideLayout451.xml.rels" ContentType="application/vnd.openxmlformats-package.relationships+xml"/>
  <Override PartName="/ppt/slideLayouts/_rels/slideLayout1283.xml.rels" ContentType="application/vnd.openxmlformats-package.relationships+xml"/>
  <Override PartName="/ppt/slideLayouts/_rels/slideLayout1320.xml.rels" ContentType="application/vnd.openxmlformats-package.relationships+xml"/>
  <Override PartName="/ppt/slideLayouts/_rels/slideLayout1114.xml.rels" ContentType="application/vnd.openxmlformats-package.relationships+xml"/>
  <Override PartName="/ppt/slideLayouts/_rels/slideLayout1172.xml.rels" ContentType="application/vnd.openxmlformats-package.relationships+xml"/>
  <Override PartName="/ppt/slideLayouts/_rels/slideLayout1423.xml.rels" ContentType="application/vnd.openxmlformats-package.relationships+xml"/>
  <Override PartName="/ppt/slideLayouts/_rels/slideLayout1275.xml.rels" ContentType="application/vnd.openxmlformats-package.relationships+xml"/>
  <Override PartName="/ppt/slideLayouts/_rels/slideLayout1003.xml.rels" ContentType="application/vnd.openxmlformats-package.relationships+xml"/>
  <Override PartName="/ppt/slideLayouts/_rels/slideLayout1417.xml.rels" ContentType="application/vnd.openxmlformats-package.relationships+xml"/>
  <Override PartName="/ppt/slideLayouts/_rels/slideLayout1269.xml.rels" ContentType="application/vnd.openxmlformats-package.relationships+xml"/>
  <Override PartName="/ppt/slideLayouts/_rels/slideLayout1231.xml.rels" ContentType="application/vnd.openxmlformats-package.relationships+xml"/>
  <Override PartName="/ppt/slideLayouts/_rels/slideLayout1216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460.xml.rels" ContentType="application/vnd.openxmlformats-package.relationships+xml"/>
  <Override PartName="/ppt/slideLayouts/_rels/slideLayout832.xml.rels" ContentType="application/vnd.openxmlformats-package.relationships+xml"/>
  <Override PartName="/ppt/slideLayouts/_rels/slideLayout1321.xml.rels" ContentType="application/vnd.openxmlformats-package.relationships+xml"/>
  <Override PartName="/ppt/slideLayouts/_rels/slideLayout1115.xml.rels" ContentType="application/vnd.openxmlformats-package.relationships+xml"/>
  <Override PartName="/ppt/slideLayouts/_rels/slideLayout1173.xml.rels" ContentType="application/vnd.openxmlformats-package.relationships+xml"/>
  <Override PartName="/ppt/slideLayouts/_rels/slideLayout1292.xml.rels" ContentType="application/vnd.openxmlformats-package.relationships+xml"/>
  <Override PartName="/ppt/slideLayouts/_rels/slideLayout402.xml.rels" ContentType="application/vnd.openxmlformats-package.relationships+xml"/>
  <Override PartName="/ppt/slideLayouts/_rels/slideLayout1234.xml.rels" ContentType="application/vnd.openxmlformats-package.relationships+xml"/>
  <Override PartName="/ppt/slideLayouts/_rels/slideLayout1313.xml.rels" ContentType="application/vnd.openxmlformats-package.relationships+xml"/>
  <Override PartName="/ppt/slideLayouts/_rels/slideLayout14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403.xml.rels" ContentType="application/vnd.openxmlformats-package.relationships+xml"/>
  <Override PartName="/ppt/slideLayouts/_rels/slideLayout1255.xml.rels" ContentType="application/vnd.openxmlformats-package.relationships+xml"/>
  <Override PartName="/ppt/slideLayouts/_rels/slideLayout1404.xml.rels" ContentType="application/vnd.openxmlformats-package.relationships+xml"/>
  <Override PartName="/ppt/slideLayouts/_rels/slideLayout1256.xml.rels" ContentType="application/vnd.openxmlformats-package.relationships+xml"/>
  <Override PartName="/ppt/slideLayouts/_rels/slideLayout1147.xml.rels" ContentType="application/vnd.openxmlformats-package.relationships+xml"/>
  <Override PartName="/ppt/slideLayouts/_rels/slideLayout440.xml.rels" ContentType="application/vnd.openxmlformats-package.relationships+xml"/>
  <Override PartName="/ppt/slideLayouts/_rels/slideLayout1272.xml.rels" ContentType="application/vnd.openxmlformats-package.relationships+xml"/>
  <Override PartName="/ppt/slideLayouts/_rels/slideLayout1421.xml.rels" ContentType="application/vnd.openxmlformats-package.relationships+xml"/>
  <Override PartName="/ppt/slideLayouts/_rels/slideLayout1223.xml.rels" ContentType="application/vnd.openxmlformats-package.relationships+xml"/>
  <Override PartName="/ppt/slideLayouts/_rels/slideLayout1281.xml.rels" ContentType="application/vnd.openxmlformats-package.relationships+xml"/>
  <Override PartName="/ppt/slideLayouts/_rels/slideLayout1119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348.xml.rels" ContentType="application/vnd.openxmlformats-package.relationships+xml"/>
  <Override PartName="/ppt/slideLayouts/_rels/slideLayout516.xml.rels" ContentType="application/vnd.openxmlformats-package.relationships+xml"/>
  <Override PartName="/ppt/slideLayouts/_rels/slideLayout1001.xml.rels" ContentType="application/vnd.openxmlformats-package.relationships+xml"/>
  <Override PartName="/ppt/slideLayouts/_rels/slideLayout1309.xml.rels" ContentType="application/vnd.openxmlformats-package.relationships+xml"/>
  <Override PartName="/ppt/slideLayouts/_rels/slideLayout1413.xml.rels" ContentType="application/vnd.openxmlformats-package.relationships+xml"/>
  <Override PartName="/ppt/slideLayouts/_rels/slideLayout560.xml.rels" ContentType="application/vnd.openxmlformats-package.relationships+xml"/>
  <Override PartName="/ppt/slideLayouts/_rels/slideLayout1392.xml.rels" ContentType="application/vnd.openxmlformats-package.relationships+xml"/>
  <Override PartName="/ppt/slideLayouts/_rels/slideLayout1400.xml.rels" ContentType="application/vnd.openxmlformats-package.relationships+xml"/>
  <Override PartName="/ppt/slideLayouts/_rels/slideLayout474.xml.rels" ContentType="application/vnd.openxmlformats-package.relationships+xml"/>
  <Override PartName="/ppt/slideLayouts/_rels/slideLayout846.xml.rels" ContentType="application/vnd.openxmlformats-package.relationships+xml"/>
  <Override PartName="/ppt/slideLayouts/_rels/slideLayout1332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1418.xml.rels" ContentType="application/vnd.openxmlformats-package.relationships+xml"/>
  <Override PartName="/ppt/slideLayouts/_rels/slideLayout1422.xml.rels" ContentType="application/vnd.openxmlformats-package.relationships+xml"/>
  <Override PartName="/ppt/slideLayouts/_rels/slideLayout1274.xml.rels" ContentType="application/vnd.openxmlformats-package.relationships+xml"/>
  <Override PartName="/ppt/slideLayouts/_rels/slideLayout1002.xml.rels" ContentType="application/vnd.openxmlformats-package.relationships+xml"/>
  <Override PartName="/ppt/slideLayouts/_rels/slideLayout1221.xml.rels" ContentType="application/vnd.openxmlformats-package.relationships+xml"/>
  <Override PartName="/ppt/slideLayouts/_rels/slideLayout952.xml.rels" ContentType="application/vnd.openxmlformats-package.relationships+xml"/>
  <Override PartName="/ppt/slideLayouts/_rels/slideLayout580.xml.rels" ContentType="application/vnd.openxmlformats-package.relationships+xml"/>
  <Override PartName="/ppt/slideLayouts/_rels/slideLayout1440.xml.rels" ContentType="application/vnd.openxmlformats-package.relationships+xml"/>
  <Override PartName="/ppt/slideLayouts/_rels/slideLayout1203.xml.rels" ContentType="application/vnd.openxmlformats-package.relationships+xml"/>
  <Override PartName="/ppt/slideLayouts/_rels/slideLayout345.xml.rels" ContentType="application/vnd.openxmlformats-package.relationships+xml"/>
  <Override PartName="/ppt/slideLayouts/_rels/slideLayout1177.xml.rels" ContentType="application/vnd.openxmlformats-package.relationships+xml"/>
  <Override PartName="/ppt/slideLayouts/_rels/slideLayout350.xml.rels" ContentType="application/vnd.openxmlformats-package.relationships+xml"/>
  <Override PartName="/ppt/slideLayouts/_rels/slideLayout1182.xml.rels" ContentType="application/vnd.openxmlformats-package.relationships+xml"/>
  <Override PartName="/ppt/slideLayouts/_rels/slideLayout1124.xml.rels" ContentType="application/vnd.openxmlformats-package.relationships+xml"/>
  <Override PartName="/ppt/slideLayouts/_rels/slideLayout325.xml.rels" ContentType="application/vnd.openxmlformats-package.relationships+xml"/>
  <Override PartName="/ppt/slideLayouts/_rels/slideLayout1157.xml.rels" ContentType="application/vnd.openxmlformats-package.relationships+xml"/>
  <Override PartName="/ppt/slideLayouts/_rels/slideLayout1261.xml.rels" ContentType="application/vnd.openxmlformats-package.relationships+xml"/>
  <Override PartName="/ppt/slideLayouts/_rels/slideLayout1450.xml.rels" ContentType="application/vnd.openxmlformats-package.relationships+xml"/>
  <Override PartName="/ppt/slideLayouts/_rels/slideLayout1432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09.xml.rels" ContentType="application/vnd.openxmlformats-package.relationships+xml"/>
  <Override PartName="/ppt/slideLayouts/_rels/slideLayout809.xml.rels" ContentType="application/vnd.openxmlformats-package.relationships+xml"/>
  <Override PartName="/ppt/slideLayouts/_rels/slideLayout1148.xml.rels" ContentType="application/vnd.openxmlformats-package.relationships+xml"/>
  <Override PartName="/ppt/slideLayouts/_rels/slideLayout1410.xml.rels" ContentType="application/vnd.openxmlformats-package.relationships+xml"/>
  <Override PartName="/ppt/slideLayouts/_rels/slideLayout1262.xml.rels" ContentType="application/vnd.openxmlformats-package.relationships+xml"/>
  <Override PartName="/ppt/slideLayouts/_rels/slideLayout12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6.xml.rels" ContentType="application/vnd.openxmlformats-package.relationships+xml"/>
  <Override PartName="/ppt/slideLayouts/_rels/slideLayout1088.xml.rels" ContentType="application/vnd.openxmlformats-package.relationships+xml"/>
  <Override PartName="/ppt/slideLayouts/_rels/slideLayout1113.xml.rels" ContentType="application/vnd.openxmlformats-package.relationships+xml"/>
  <Override PartName="/ppt/slideLayouts/_rels/slideLayout1171.xml.rels" ContentType="application/vnd.openxmlformats-package.relationships+xml"/>
  <Override PartName="/ppt/slideLayouts/_rels/slideLayout263.xml.rels" ContentType="application/vnd.openxmlformats-package.relationships+xml"/>
  <Override PartName="/ppt/slideLayouts/_rels/slideLayout1095.xml.rels" ContentType="application/vnd.openxmlformats-package.relationships+xml"/>
  <Override PartName="/ppt/slideLayouts/_rels/slideLayout1250.xml.rels" ContentType="application/vnd.openxmlformats-package.relationships+xml"/>
  <Override PartName="/ppt/slideLayouts/_rels/slideLayout1103.xml.rels" ContentType="application/vnd.openxmlformats-package.relationships+xml"/>
  <Override PartName="/ppt/slideLayouts/_rels/slideLayout1161.xml.rels" ContentType="application/vnd.openxmlformats-package.relationships+xml"/>
  <Override PartName="/ppt/slideLayouts/_rels/slideLayout1340.xml.rels" ContentType="application/vnd.openxmlformats-package.relationships+xml"/>
  <Override PartName="/ppt/slideLayouts/_rels/slideLayout1192.xml.rels" ContentType="application/vnd.openxmlformats-package.relationships+xml"/>
  <Override PartName="/ppt/slideLayouts/_rels/slideLayout1237.xml.rels" ContentType="application/vnd.openxmlformats-package.relationships+xml"/>
  <Override PartName="/ppt/slideLayouts/_rels/slideLayout1343.xml.rels" ContentType="application/vnd.openxmlformats-package.relationships+xml"/>
  <Override PartName="/ppt/slideLayouts/_rels/slideLayout1209.xml.rels" ContentType="application/vnd.openxmlformats-package.relationships+xml"/>
  <Override PartName="/ppt/slideLayouts/_rels/slideLayout1267.xml.rels" ContentType="application/vnd.openxmlformats-package.relationships+xml"/>
  <Override PartName="/ppt/slideLayouts/_rels/slideLayout361.xml.rels" ContentType="application/vnd.openxmlformats-package.relationships+xml"/>
  <Override PartName="/ppt/slideLayouts/_rels/slideLayout1193.xml.rels" ContentType="application/vnd.openxmlformats-package.relationships+xml"/>
  <Override PartName="/ppt/slideLayouts/_rels/slideLayout356.xml.rels" ContentType="application/vnd.openxmlformats-package.relationships+xml"/>
  <Override PartName="/ppt/slideLayouts/_rels/slideLayout1188.xml.rels" ContentType="application/vnd.openxmlformats-package.relationships+xml"/>
  <Override PartName="/ppt/slideLayouts/_rels/slideLayout1236.xml.rels" ContentType="application/vnd.openxmlformats-package.relationships+xml"/>
  <Override PartName="/ppt/slideLayouts/_rels/slideLayout1294.xml.rels" ContentType="application/vnd.openxmlformats-package.relationships+xml"/>
  <Override PartName="/ppt/slideLayouts/_rels/slideLayout1308.xml.rels" ContentType="application/vnd.openxmlformats-package.relationships+xml"/>
  <Override PartName="/ppt/slideLayouts/_rels/slideLayout1391.xml.rels" ContentType="application/vnd.openxmlformats-package.relationships+xml"/>
  <Override PartName="/ppt/slideLayouts/_rels/slideLayout1412.xml.rels" ContentType="application/vnd.openxmlformats-package.relationships+xml"/>
  <Override PartName="/ppt/slideLayouts/_rels/slideLayout507.xml.rels" ContentType="application/vnd.openxmlformats-package.relationships+xml"/>
  <Override PartName="/ppt/slideLayouts/_rels/slideLayout1351.xml.rels" ContentType="application/vnd.openxmlformats-package.relationships+xml"/>
  <Override PartName="/ppt/slideLayouts/_rels/slideLayout858.xml.rels" ContentType="application/vnd.openxmlformats-package.relationships+xml"/>
  <Override PartName="/ppt/slideLayouts/_rels/slideLayout486.xml.rels" ContentType="application/vnd.openxmlformats-package.relationships+xml"/>
  <Override PartName="/ppt/slideLayouts/_rels/slideLayout986.xml.rels" ContentType="application/vnd.openxmlformats-package.relationships+xml"/>
  <Override PartName="/ppt/slideLayouts/_rels/slideLayout1371.xml.rels" ContentType="application/vnd.openxmlformats-package.relationships+xml"/>
  <Override PartName="/ppt/slideLayouts/_rels/slideLayout1411.xml.rels" ContentType="application/vnd.openxmlformats-package.relationships+xml"/>
  <Override PartName="/ppt/slideLayouts/_rels/slideLayout1271.xml.rels" ContentType="application/vnd.openxmlformats-package.relationships+xml"/>
  <Override PartName="/ppt/slideLayouts/_rels/slideLayout1061.xml.rels" ContentType="application/vnd.openxmlformats-package.relationships+xml"/>
  <Override PartName="/ppt/slideLayouts/_rels/slideLayout1433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343.xml.rels" ContentType="application/vnd.openxmlformats-package.relationships+xml"/>
  <Override PartName="/ppt/slideLayouts/_rels/slideLayout1175.xml.rels" ContentType="application/vnd.openxmlformats-package.relationships+xml"/>
  <Override PartName="/ppt/slideLayouts/_rels/slideLayout1121.xml.rels" ContentType="application/vnd.openxmlformats-package.relationships+xml"/>
  <Override PartName="/ppt/slideLayouts/_rels/slideLayout1118.xml.rels" ContentType="application/vnd.openxmlformats-package.relationships+xml"/>
  <Override PartName="/ppt/slideLayouts/_rels/slideLayout326.xml.rels" ContentType="application/vnd.openxmlformats-package.relationships+xml"/>
  <Override PartName="/ppt/slideLayouts/_rels/slideLayout1158.xml.rels" ContentType="application/vnd.openxmlformats-package.relationships+xml"/>
  <Override PartName="/ppt/slideLayouts/_rels/slideLayout520.xml.rels" ContentType="application/vnd.openxmlformats-package.relationships+xml"/>
  <Override PartName="/ppt/slideLayouts/_rels/slideLayout1352.xml.rels" ContentType="application/vnd.openxmlformats-package.relationships+xml"/>
  <Override PartName="/ppt/slideLayouts/_rels/slideLayout1270.xml.rels" ContentType="application/vnd.openxmlformats-package.relationships+xml"/>
  <Override PartName="/ppt/slideLayouts/_rels/slideLayout258.xml.rels" ContentType="application/vnd.openxmlformats-package.relationships+xml"/>
  <Override PartName="/ppt/slideLayouts/_rels/slideLayout758.xml.rels" ContentType="application/vnd.openxmlformats-package.relationships+xml"/>
  <Override PartName="/ppt/slideLayouts/_rels/slideLayout1123.xml.rels" ContentType="application/vnd.openxmlformats-package.relationships+xml"/>
  <Override PartName="/ppt/slideLayouts/_rels/slideLayout1382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030.xml.rels" ContentType="application/vnd.openxmlformats-package.relationships+xml"/>
  <Override PartName="/ppt/slideLayouts/_rels/slideLayout1402.xml.rels" ContentType="application/vnd.openxmlformats-package.relationships+xml"/>
  <Override PartName="/ppt/slideLayouts/_rels/slideLayout1381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251.xml.rels" ContentType="application/vnd.openxmlformats-package.relationships+xml"/>
  <Override PartName="/ppt/slideLayouts/_rels/slideLayout1207.xml.rels" ContentType="application/vnd.openxmlformats-package.relationships+xml"/>
  <Override PartName="/ppt/slideLayouts/_rels/slideLayout1059.xml.rels" ContentType="application/vnd.openxmlformats-package.relationships+xml"/>
  <Override PartName="/ppt/slideLayouts/_rels/slideLayout621.xml.rels" ContentType="application/vnd.openxmlformats-package.relationships+xml"/>
  <Override PartName="/ppt/slideLayouts/_rels/slideLayout1453.xml.rels" ContentType="application/vnd.openxmlformats-package.relationships+xml"/>
  <Override PartName="/ppt/slideLayouts/_rels/slideLayout415.xml.rels" ContentType="application/vnd.openxmlformats-package.relationships+xml"/>
  <Override PartName="/ppt/slideLayouts/_rels/slideLayout1247.xml.rels" ContentType="application/vnd.openxmlformats-package.relationships+xml"/>
  <Override PartName="/ppt/slideLayouts/_rels/slideLayout521.xml.rels" ContentType="application/vnd.openxmlformats-package.relationships+xml"/>
  <Override PartName="/ppt/slideLayouts/_rels/slideLayout1353.xml.rels" ContentType="application/vnd.openxmlformats-package.relationships+xml"/>
  <Override PartName="/ppt/slideLayouts/_rels/slideLayout1282.xml.rels" ContentType="application/vnd.openxmlformats-package.relationships+xml"/>
  <Override PartName="/ppt/slideLayouts/_rels/slideLayout450.xml.rels" ContentType="application/vnd.openxmlformats-package.relationships+xml"/>
  <Override PartName="/ppt/slideLayouts/_rels/slideLayout1206.xml.rels" ContentType="application/vnd.openxmlformats-package.relationships+xml"/>
  <Override PartName="/ppt/slideLayouts/_rels/slideLayout1331.xml.rels" ContentType="application/vnd.openxmlformats-package.relationships+xml"/>
  <Override PartName="/ppt/slideLayouts/_rels/slideLayout461.xml.rels" ContentType="application/vnd.openxmlformats-package.relationships+xml"/>
  <Override PartName="/ppt/slideLayouts/_rels/slideLayout833.xml.rels" ContentType="application/vnd.openxmlformats-package.relationships+xml"/>
  <Override PartName="/ppt/slideLayouts/_rels/slideLayout1106.xml.rels" ContentType="application/vnd.openxmlformats-package.relationships+xml"/>
  <Override PartName="/ppt/slideLayouts/_rels/slideLayout1210.xml.rels" ContentType="application/vnd.openxmlformats-package.relationships+xml"/>
  <Override PartName="/ppt/slideLayouts/_rels/slideLayout1108.xml.rels" ContentType="application/vnd.openxmlformats-package.relationships+xml"/>
  <Override PartName="/ppt/slideLayouts/_rels/slideLayout1212.xml.rels" ContentType="application/vnd.openxmlformats-package.relationships+xml"/>
  <Override PartName="/ppt/slideLayouts/_rels/slideLayout1191.xml.rels" ContentType="application/vnd.openxmlformats-package.relationships+xml"/>
  <Override PartName="/ppt/slideLayouts/_rels/slideLayout1107.xml.rels" ContentType="application/vnd.openxmlformats-package.relationships+xml"/>
  <Override PartName="/ppt/slideLayouts/_rels/slideLayout1211.xml.rels" ContentType="application/vnd.openxmlformats-package.relationships+xml"/>
  <Override PartName="/ppt/slideLayouts/_rels/slideLayout1190.xml.rels" ContentType="application/vnd.openxmlformats-package.relationships+xml"/>
  <Override PartName="/ppt/slideLayouts/_rels/slideLayout1205.xml.rels" ContentType="application/vnd.openxmlformats-package.relationships+xml"/>
  <Override PartName="/ppt/slideLayouts/_rels/slideLayout352.xml.rels" ContentType="application/vnd.openxmlformats-package.relationships+xml"/>
  <Override PartName="/ppt/slideLayouts/_rels/slideLayout1184.xml.rels" ContentType="application/vnd.openxmlformats-package.relationships+xml"/>
  <Override PartName="/ppt/slideLayouts/_rels/slideLayout1126.xml.rels" ContentType="application/vnd.openxmlformats-package.relationships+xml"/>
  <Override PartName="/ppt/slideLayouts/_rels/slideLayout1204.xml.rels" ContentType="application/vnd.openxmlformats-package.relationships+xml"/>
  <Override PartName="/ppt/slideLayouts/_rels/slideLayout346.xml.rels" ContentType="application/vnd.openxmlformats-package.relationships+xml"/>
  <Override PartName="/ppt/slideLayouts/_rels/slideLayout1178.xml.rels" ContentType="application/vnd.openxmlformats-package.relationships+xml"/>
  <Override PartName="/ppt/slideLayouts/_rels/slideLayout552.xml.rels" ContentType="application/vnd.openxmlformats-package.relationships+xml"/>
  <Override PartName="/ppt/slideLayouts/_rels/slideLayout1384.xml.rels" ContentType="application/vnd.openxmlformats-package.relationships+xml"/>
  <Override PartName="/ppt/slideLayouts/_rels/slideLayout351.xml.rels" ContentType="application/vnd.openxmlformats-package.relationships+xml"/>
  <Override PartName="/ppt/slideLayouts/_rels/slideLayout1183.xml.rels" ContentType="application/vnd.openxmlformats-package.relationships+xml"/>
  <Override PartName="/ppt/slideLayouts/_rels/slideLayout1125.xml.rels" ContentType="application/vnd.openxmlformats-package.relationships+xml"/>
  <Override PartName="/ppt/slideLayouts/_rels/slideLayout1202.xml.rels" ContentType="application/vnd.openxmlformats-package.relationships+xml"/>
  <Override PartName="/ppt/slideLayouts/_rels/slideLayout344.xml.rels" ContentType="application/vnd.openxmlformats-package.relationships+xml"/>
  <Override PartName="/ppt/slideLayouts/_rels/slideLayout1176.xml.rels" ContentType="application/vnd.openxmlformats-package.relationships+xml"/>
  <Override PartName="/ppt/slideLayouts/_rels/slideLayout1181.xml.rels" ContentType="application/vnd.openxmlformats-package.relationships+xml"/>
  <Override PartName="/ppt/slideLayouts/_rels/slideLayout1180.xml.rels" ContentType="application/vnd.openxmlformats-package.relationships+xml"/>
  <Override PartName="/ppt/slideLayouts/_rels/slideLayout707.xml.rels" ContentType="application/vnd.openxmlformats-package.relationships+xml"/>
  <Override PartName="/ppt/slideLayouts/_rels/slideLayout335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86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687.xml.rels" ContentType="application/vnd.openxmlformats-package.relationships+xml"/>
  <Override PartName="/ppt/slideLayouts/_rels/slideLayout629.xml.rels" ContentType="application/vnd.openxmlformats-package.relationships+xml"/>
  <Override PartName="/ppt/slideLayouts/_rels/slideLayout835.xml.rels" ContentType="application/vnd.openxmlformats-package.relationships+xml"/>
  <Override PartName="/ppt/slideLayouts/_rels/slideLayout1273.xml.rels" ContentType="application/vnd.openxmlformats-package.relationships+xml"/>
  <Override PartName="/ppt/slideLayouts/_rels/slideLayout337.xml.rels" ContentType="application/vnd.openxmlformats-package.relationships+xml"/>
  <Override PartName="/ppt/slideLayouts/_rels/slideLayout1169.xml.rels" ContentType="application/vnd.openxmlformats-package.relationships+xml"/>
  <Override PartName="/ppt/slideLayouts/_rels/slideLayout1170.xml.rels" ContentType="application/vnd.openxmlformats-package.relationships+xml"/>
  <Override PartName="/ppt/slideLayouts/_rels/slideLayout1112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8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22.xml.rels" ContentType="application/vnd.openxmlformats-package.relationships+xml"/>
  <Override PartName="/ppt/slideLayouts/_rels/slideLayout1160.xml.rels" ContentType="application/vnd.openxmlformats-package.relationships+xml"/>
  <Override PartName="/ppt/slideLayouts/_rels/slideLayout1102.xml.rels" ContentType="application/vnd.openxmlformats-package.relationships+xml"/>
  <Override PartName="/ppt/slideLayouts/_rels/slideLayout315.xml.rels" ContentType="application/vnd.openxmlformats-package.relationships+xml"/>
  <Override PartName="/ppt/slideLayouts/_rels/slideLayout873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815.xml.rels" ContentType="application/vnd.openxmlformats-package.relationships+xml"/>
  <Override PartName="/ppt/slideLayouts/_rels/slideLayout667.xml.rels" ContentType="application/vnd.openxmlformats-package.relationships+xml"/>
  <Override PartName="/ppt/slideLayouts/_rels/slideLayout295.xml.rels" ContentType="application/vnd.openxmlformats-package.relationships+xml"/>
  <Override PartName="/ppt/slideLayouts/_rels/slideLayout1153.xml.rels" ContentType="application/vnd.openxmlformats-package.relationships+xml"/>
  <Override PartName="/ppt/slideLayouts/_rels/slideLayout1151.xml.rels" ContentType="application/vnd.openxmlformats-package.relationships+xml"/>
  <Override PartName="/ppt/slideLayouts/_rels/slideLayout1150.xml.rels" ContentType="application/vnd.openxmlformats-package.relationships+xml"/>
  <Override PartName="/ppt/slideLayouts/_rels/slideLayout1142.xml.rels" ContentType="application/vnd.openxmlformats-package.relationships+xml"/>
  <Override PartName="/ppt/slideLayouts/_rels/slideLayout1141.xml.rels" ContentType="application/vnd.openxmlformats-package.relationships+xml"/>
  <Override PartName="/ppt/slideLayouts/_rels/slideLayout1140.xml.rels" ContentType="application/vnd.openxmlformats-package.relationships+xml"/>
  <Override PartName="/ppt/slideLayouts/_rels/slideLayout1111.xml.rels" ContentType="application/vnd.openxmlformats-package.relationships+xml"/>
  <Override PartName="/ppt/slideLayouts/_rels/slideLayout1110.xml.rels" ContentType="application/vnd.openxmlformats-package.relationships+xml"/>
  <Override PartName="/ppt/slideLayouts/_rels/slideLayout1431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709.xml.rels" ContentType="application/vnd.openxmlformats-package.relationships+xml"/>
  <Override PartName="/ppt/slideLayouts/_rels/slideLayout1099.xml.rels" ContentType="application/vnd.openxmlformats-package.relationships+xml"/>
  <Override PartName="/ppt/slideLayouts/_rels/slideLayout267.xml.rels" ContentType="application/vnd.openxmlformats-package.relationships+xml"/>
  <Override PartName="/ppt/slideLayouts/_rels/slideLayout209.xml.rels" ContentType="application/vnd.openxmlformats-package.relationships+xml"/>
  <Override PartName="/ppt/slideLayouts/_rels/slideLayout767.xml.rels" ContentType="application/vnd.openxmlformats-package.relationships+xml"/>
  <Override PartName="/ppt/slideLayouts/_rels/slideLayout478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978.xml.rels" ContentType="application/vnd.openxmlformats-package.relationships+xml"/>
  <Override PartName="/ppt/slideLayouts/_rels/slideLayout684.xml.rels" ContentType="application/vnd.openxmlformats-package.relationships+xml"/>
  <Override PartName="/ppt/slideLayouts/_rels/slideLayout626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388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6.xml.rels" ContentType="application/vnd.openxmlformats-package.relationships+xml"/>
  <Override PartName="/ppt/slideLayouts/_rels/slideLayout504.xml.rels" ContentType="application/vnd.openxmlformats-package.relationships+xml"/>
  <Override PartName="/ppt/slideLayouts/_rels/slideLayout1101.xml.rels" ContentType="application/vnd.openxmlformats-package.relationships+xml"/>
  <Override PartName="/ppt/slideLayouts/_rels/slideLayout839.xml.rels" ContentType="application/vnd.openxmlformats-package.relationships+xml"/>
  <Override PartName="/ppt/slideLayouts/_rels/slideLayout467.xml.rels" ContentType="application/vnd.openxmlformats-package.relationships+xml"/>
  <Override PartName="/ppt/slideLayouts/_rels/slideLayout967.xml.rels" ContentType="application/vnd.openxmlformats-package.relationships+xml"/>
  <Override PartName="/ppt/slideLayouts/_rels/slideLayout1076.xml.rels" ContentType="application/vnd.openxmlformats-package.relationships+xml"/>
  <Override PartName="/ppt/slideLayouts/_rels/slideLayout244.xml.rels" ContentType="application/vnd.openxmlformats-package.relationships+xml"/>
  <Override PartName="/ppt/slideLayouts/_rels/slideLayout744.xml.rels" ContentType="application/vnd.openxmlformats-package.relationships+xml"/>
  <Override PartName="/ppt/slideLayouts/_rels/slideLayout372.xml.rels" ContentType="application/vnd.openxmlformats-package.relationships+xml"/>
  <Override PartName="/ppt/slideLayouts/_rels/slideLayout872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666.xml.rels" ContentType="application/vnd.openxmlformats-package.relationships+xml"/>
  <Override PartName="/ppt/slideLayouts/_rels/slideLayout1075.xml.rels" ContentType="application/vnd.openxmlformats-package.relationships+xml"/>
  <Override PartName="/ppt/slideLayouts/_rels/slideLayout243.xml.rels" ContentType="application/vnd.openxmlformats-package.relationships+xml"/>
  <Override PartName="/ppt/slideLayouts/_rels/slideLayout743.xml.rels" ContentType="application/vnd.openxmlformats-package.relationships+xml"/>
  <Override PartName="/ppt/slideLayouts/_rels/slideLayout371.xml.rels" ContentType="application/vnd.openxmlformats-package.relationships+xml"/>
  <Override PartName="/ppt/slideLayouts/_rels/slideLayout1021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020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044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340.xml.rels" ContentType="application/vnd.openxmlformats-package.relationships+xml"/>
  <Override PartName="/ppt/slideLayouts/_rels/slideLayout712.xml.rels" ContentType="application/vnd.openxmlformats-package.relationships+xml"/>
  <Override PartName="/ppt/slideLayouts/_rels/slideLayout691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1395.xml.rels" ContentType="application/vnd.openxmlformats-package.relationships+xml"/>
  <Override PartName="/ppt/slideLayouts/_rels/slideLayout1415.xml.rels" ContentType="application/vnd.openxmlformats-package.relationships+xml"/>
  <Override PartName="/ppt/slideLayouts/_rels/slideLayout1043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711.xml.rels" ContentType="application/vnd.openxmlformats-package.relationships+xml"/>
  <Override PartName="/ppt/slideLayouts/_rels/slideLayout690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394.xml.rels" ContentType="application/vnd.openxmlformats-package.relationships+xml"/>
  <Override PartName="/ppt/slideLayouts/_rels/slideLayout1414.xml.rels" ContentType="application/vnd.openxmlformats-package.relationships+xml"/>
  <Override PartName="/ppt/slideLayouts/_rels/slideLayout1042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710.xml.rels" ContentType="application/vnd.openxmlformats-package.relationships+xml"/>
  <Override PartName="/ppt/slideLayouts/_rels/slideLayout1058.xml.rels" ContentType="application/vnd.openxmlformats-package.relationships+xml"/>
  <Override PartName="/ppt/slideLayouts/_rels/slideLayout432.xml.rels" ContentType="application/vnd.openxmlformats-package.relationships+xml"/>
  <Override PartName="/ppt/slideLayouts/_rels/slideLayout1264.xml.rels" ContentType="application/vnd.openxmlformats-package.relationships+xml"/>
  <Override PartName="/ppt/slideLayouts/_rels/slideLayout38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65.xml.rels" ContentType="application/vnd.openxmlformats-package.relationships+xml"/>
  <Override PartName="/ppt/slideLayouts/_rels/slideLayout1397.xml.rels" ContentType="application/vnd.openxmlformats-package.relationships+xml"/>
  <Override PartName="/ppt/slideLayouts/_rels/slideLayout388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64.xml.rels" ContentType="application/vnd.openxmlformats-package.relationships+xml"/>
  <Override PartName="/ppt/slideLayouts/_rels/slideLayout1396.xml.rels" ContentType="application/vnd.openxmlformats-package.relationships+xml"/>
  <Override PartName="/ppt/slideLayouts/_rels/slideLayout376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7.xml.rels" ContentType="application/vnd.openxmlformats-package.relationships+xml"/>
  <Override PartName="/ppt/slideLayouts/_rels/slideLayout106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1387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329.xml.rels" ContentType="application/vnd.openxmlformats-package.relationships+xml"/>
  <Override PartName="/ppt/slideLayouts/_rels/slideLayout37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36.xml.rels" ContentType="application/vnd.openxmlformats-package.relationships+xml"/>
  <Override PartName="/ppt/slideLayouts/_rels/slideLayout1068.xml.rels" ContentType="application/vnd.openxmlformats-package.relationships+xml"/>
  <Override PartName="/ppt/slideLayouts/_rels/slideLayout599.xml.rels" ContentType="application/vnd.openxmlformats-package.relationships+xml"/>
  <Override PartName="/ppt/slideLayouts/_rels/slideLayout247.xml.rels" ContentType="application/vnd.openxmlformats-package.relationships+xml"/>
  <Override PartName="/ppt/slideLayouts/_rels/slideLayout747.xml.rels" ContentType="application/vnd.openxmlformats-package.relationships+xml"/>
  <Override PartName="/ppt/slideLayouts/_rels/slideLayout1199.xml.rels" ContentType="application/vnd.openxmlformats-package.relationships+xml"/>
  <Override PartName="/ppt/slideLayouts/_rels/slideLayout35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57.xml.rels" ContentType="application/vnd.openxmlformats-package.relationships+xml"/>
  <Override PartName="/ppt/slideLayouts/_rels/slideLayout118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958.xml.rels" ContentType="application/vnd.openxmlformats-package.relationships+xml"/>
  <Override PartName="/ppt/slideLayouts/_rels/slideLayout458.xml.rels" ContentType="application/vnd.openxmlformats-package.relationships+xml"/>
  <Override PartName="/ppt/slideLayouts/_rels/slideLayout606.xml.rels" ContentType="application/vnd.openxmlformats-package.relationships+xml"/>
  <Override PartName="/ppt/slideLayouts/_rels/slideLayout1027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1406.xml.rels" ContentType="application/vnd.openxmlformats-package.relationships+xml"/>
  <Override PartName="/ppt/slideLayouts/_rels/slideLayout681.xml.rels" ContentType="application/vnd.openxmlformats-package.relationships+xml"/>
  <Override PartName="/ppt/slideLayouts/_rels/slideLayout301.xml.rels" ContentType="application/vnd.openxmlformats-package.relationships+xml"/>
  <Override PartName="/ppt/slideLayouts/_rels/slideLayout1133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459.xml.rels" ContentType="application/vnd.openxmlformats-package.relationships+xml"/>
  <Override PartName="/ppt/slideLayouts/_rels/slideLayout607.xml.rels" ContentType="application/vnd.openxmlformats-package.relationships+xml"/>
  <Override PartName="/ppt/slideLayouts/_rels/slideLayout38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558.xml.rels" ContentType="application/vnd.openxmlformats-package.relationships+xml"/>
  <Override PartName="/ppt/slideLayouts/_rels/slideLayout764.xml.rels" ContentType="application/vnd.openxmlformats-package.relationships+xml"/>
  <Override PartName="/ppt/slideLayouts/_rels/slideLayout349.xml.rels" ContentType="application/vnd.openxmlformats-package.relationships+xml"/>
  <Override PartName="/ppt/slideLayouts/_rels/slideLayout849.xml.rels" ContentType="application/vnd.openxmlformats-package.relationships+xml"/>
  <Override PartName="/ppt/slideLayouts/_rels/slideLayout37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7.xml.rels" ContentType="application/vnd.openxmlformats-package.relationships+xml"/>
  <Override PartName="/ppt/slideLayouts/_rels/slideLayout745.xml.rels" ContentType="application/vnd.openxmlformats-package.relationships+xml"/>
  <Override PartName="/ppt/slideLayouts/_rels/slideLayout617.xml.rels" ContentType="application/vnd.openxmlformats-package.relationships+xml"/>
  <Override PartName="/ppt/slideLayouts/_rels/slideLayout245.xml.rels" ContentType="application/vnd.openxmlformats-package.relationships+xml"/>
  <Override PartName="/ppt/slideLayouts/_rels/slideLayout1449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37.xml.rels" ContentType="application/vnd.openxmlformats-package.relationships+xml"/>
  <Override PartName="/ppt/slideLayouts/_rels/slideLayout365.xml.rels" ContentType="application/vnd.openxmlformats-package.relationships+xml"/>
  <Override PartName="/ppt/slideLayouts/slideLayout1097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103.png" ContentType="image/png"/>
  <Override PartName="/ppt/media/image102.png" ContentType="image/png"/>
  <Override PartName="/ppt/media/image4.png" ContentType="image/png"/>
  <Override PartName="/ppt/media/image34.png" ContentType="image/png"/>
  <Override PartName="/ppt/media/image5.png" ContentType="image/png"/>
  <Override PartName="/ppt/media/image35.png" ContentType="image/png"/>
  <Override PartName="/ppt/media/image107.png" ContentType="image/png"/>
  <Override PartName="/ppt/media/image10.png" ContentType="image/png"/>
  <Override PartName="/ppt/media/image6.png" ContentType="image/png"/>
  <Override PartName="/ppt/media/image18.png" ContentType="image/png"/>
  <Override PartName="/ppt/media/image86.png" ContentType="image/png"/>
  <Override PartName="/ppt/media/image36.png" ContentType="image/png"/>
  <Override PartName="/ppt/media/image108.png" ContentType="image/png"/>
  <Override PartName="/ppt/media/image11.png" ContentType="image/png"/>
  <Override PartName="/ppt/media/image7.png" ContentType="image/png"/>
  <Override PartName="/ppt/media/image16.png" ContentType="image/png"/>
  <Override PartName="/ppt/media/image84.png" ContentType="image/png"/>
  <Override PartName="/ppt/media/image37.png" ContentType="image/png"/>
  <Override PartName="/ppt/media/image109.png" ContentType="image/png"/>
  <Override PartName="/ppt/media/image127.png" ContentType="image/png"/>
  <Override PartName="/ppt/media/image30.png" ContentType="image/png"/>
  <Override PartName="/ppt/media/image8.png" ContentType="image/png"/>
  <Override PartName="/ppt/media/image17.png" ContentType="image/png"/>
  <Override PartName="/ppt/media/image85.png" ContentType="image/png"/>
  <Override PartName="/ppt/media/image38.png" ContentType="image/png"/>
  <Override PartName="/ppt/media/image1.png" ContentType="image/png"/>
  <Override PartName="/ppt/media/image81.png" ContentType="image/png"/>
  <Override PartName="/ppt/media/image13.png" ContentType="image/png"/>
  <Override PartName="/ppt/media/image39.png" ContentType="image/png"/>
  <Override PartName="/ppt/media/image40.png" ContentType="image/png"/>
  <Override PartName="/ppt/media/image137.png" ContentType="image/png"/>
  <Override PartName="/ppt/media/image41.png" ContentType="image/png"/>
  <Override PartName="/ppt/media/image138.png" ContentType="image/png"/>
  <Override PartName="/ppt/media/image47.png" ContentType="image/png"/>
  <Override PartName="/ppt/media/image133.png" ContentType="image/png"/>
  <Override PartName="/ppt/media/image48.png" ContentType="image/png"/>
  <Override PartName="/ppt/media/image134.png" ContentType="image/png"/>
  <Override PartName="/ppt/media/image42.png" ContentType="image/png"/>
  <Override PartName="/ppt/media/image139.png" ContentType="image/png"/>
  <Override PartName="/ppt/media/image49.png" ContentType="image/png"/>
  <Override PartName="/ppt/media/image100.png" ContentType="image/png"/>
  <Override PartName="/ppt/media/image135.png" ContentType="image/png"/>
  <Override PartName="/ppt/media/image43.png" ContentType="image/png"/>
  <Override PartName="/ppt/media/image136.png" ContentType="image/png"/>
  <Override PartName="/ppt/media/image50.png" ContentType="image/png"/>
  <Override PartName="/ppt/media/image143.png" ContentType="image/png"/>
  <Override PartName="/ppt/media/image51.png" ContentType="image/png"/>
  <Override PartName="/ppt/media/image46.png" ContentType="image/png"/>
  <Override PartName="/ppt/media/image132.png" ContentType="image/png"/>
  <Override PartName="/ppt/media/image144.png" ContentType="image/png"/>
  <Override PartName="/ppt/media/image52.png" ContentType="image/png"/>
  <Override PartName="/ppt/media/image45.png" ContentType="image/png"/>
  <Override PartName="/ppt/media/image131.png" ContentType="image/png"/>
  <Override PartName="/ppt/media/image129.png" ContentType="image/png"/>
  <Override PartName="/ppt/media/image32.png" ContentType="image/png"/>
  <Override PartName="/ppt/media/image44.png" ContentType="image/png"/>
  <Override PartName="/ppt/media/image130.png" ContentType="image/png"/>
  <Override PartName="/ppt/media/image79.png" ContentType="image/png"/>
  <Override PartName="/ppt/media/image128.png" ContentType="image/png"/>
  <Override PartName="/ppt/media/image9.png" ContentType="image/png"/>
  <Override PartName="/ppt/media/image31.png" ContentType="image/png"/>
  <Override PartName="/ppt/media/image142.png" ContentType="image/png"/>
  <Override PartName="/ppt/media/image56.png" ContentType="image/png"/>
  <Override PartName="/ppt/media/image141.png" ContentType="image/png"/>
  <Override PartName="/ppt/media/image55.png" ContentType="image/png"/>
  <Override PartName="/ppt/media/image140.png" ContentType="image/png"/>
  <Override PartName="/ppt/media/image89.png" ContentType="image/png"/>
  <Override PartName="/ppt/media/image54.png" ContentType="image/png"/>
  <Override PartName="/ppt/media/image53.png" ContentType="image/png"/>
  <Override PartName="/ppt/media/image33.png" ContentType="image/png"/>
  <Override PartName="/ppt/media/image3.png" ContentType="image/png"/>
  <Override PartName="/ppt/media/image83.png" ContentType="image/png"/>
  <Override PartName="/ppt/media/image15.png" ContentType="image/png"/>
  <Override PartName="/ppt/media/image12.png" ContentType="image/png"/>
  <Override PartName="/ppt/media/image80.png" ContentType="image/png"/>
  <Override PartName="/ppt/media/image94.png" ContentType="image/png"/>
  <Override PartName="/ppt/media/image26.png" ContentType="image/png"/>
  <Override PartName="/ppt/media/image2.png" ContentType="image/png"/>
  <Override PartName="/ppt/media/image82.png" ContentType="image/png"/>
  <Override PartName="/ppt/media/image14.png" ContentType="image/png"/>
  <Override PartName="/ppt/media/image93.png" ContentType="image/png"/>
  <Override PartName="/ppt/media/image25.png" ContentType="image/png"/>
  <Override PartName="/ppt/media/image92.png" ContentType="image/png"/>
  <Override PartName="/ppt/media/image24.png" ContentType="image/png"/>
  <Override PartName="/ppt/media/image57.png" ContentType="image/png"/>
  <Override PartName="/ppt/media/image20.png" ContentType="image/png"/>
  <Override PartName="/ppt/media/image117.png" ContentType="image/png"/>
  <Override PartName="/ppt/media/image58.png" ContentType="image/png"/>
  <Override PartName="/ppt/media/image21.png" ContentType="image/png"/>
  <Override PartName="/ppt/media/image118.png" ContentType="image/png"/>
  <Override PartName="/ppt/media/image59.png" ContentType="image/png"/>
  <Override PartName="/ppt/media/image110.png" ContentType="image/png"/>
  <Override PartName="/ppt/media/image90.png" ContentType="image/png"/>
  <Override PartName="/ppt/media/image22.png" ContentType="image/png"/>
  <Override PartName="/ppt/media/image119.png" ContentType="image/png"/>
  <Override PartName="/ppt/media/image91.png" ContentType="image/png"/>
  <Override PartName="/ppt/media/image23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120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19.png" ContentType="image/png"/>
  <Override PartName="/ppt/media/image87.png" ContentType="image/png"/>
  <Override PartName="/ppt/media/image88.png" ContentType="image/png"/>
  <Override PartName="/ppt/media/image27.png" ContentType="image/png"/>
  <Override PartName="/ppt/media/image95.png" ContentType="image/png"/>
  <Override PartName="/ppt/media/image28.png" ContentType="image/png"/>
  <Override PartName="/ppt/media/image96.png" ContentType="image/png"/>
  <Override PartName="/ppt/media/image29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1.png" ContentType="image/pn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  <p:sldMasterId id="2147483882" r:id="rId20"/>
    <p:sldMasterId id="2147483895" r:id="rId21"/>
    <p:sldMasterId id="2147483908" r:id="rId22"/>
    <p:sldMasterId id="2147483921" r:id="rId23"/>
    <p:sldMasterId id="2147483934" r:id="rId24"/>
    <p:sldMasterId id="2147483947" r:id="rId25"/>
    <p:sldMasterId id="2147483960" r:id="rId26"/>
    <p:sldMasterId id="2147483973" r:id="rId27"/>
    <p:sldMasterId id="2147483986" r:id="rId28"/>
    <p:sldMasterId id="2147483999" r:id="rId29"/>
    <p:sldMasterId id="2147484012" r:id="rId30"/>
    <p:sldMasterId id="2147484025" r:id="rId31"/>
    <p:sldMasterId id="2147484038" r:id="rId32"/>
    <p:sldMasterId id="2147484051" r:id="rId33"/>
    <p:sldMasterId id="2147484064" r:id="rId34"/>
    <p:sldMasterId id="2147484077" r:id="rId35"/>
    <p:sldMasterId id="2147484090" r:id="rId36"/>
    <p:sldMasterId id="2147484103" r:id="rId37"/>
    <p:sldMasterId id="2147484116" r:id="rId38"/>
    <p:sldMasterId id="2147484129" r:id="rId39"/>
    <p:sldMasterId id="2147484142" r:id="rId40"/>
    <p:sldMasterId id="2147484155" r:id="rId41"/>
    <p:sldMasterId id="2147484168" r:id="rId42"/>
    <p:sldMasterId id="2147484181" r:id="rId43"/>
    <p:sldMasterId id="2147484194" r:id="rId44"/>
    <p:sldMasterId id="2147484207" r:id="rId45"/>
    <p:sldMasterId id="2147484220" r:id="rId46"/>
    <p:sldMasterId id="2147484233" r:id="rId47"/>
    <p:sldMasterId id="2147484246" r:id="rId48"/>
    <p:sldMasterId id="2147484259" r:id="rId49"/>
    <p:sldMasterId id="2147484272" r:id="rId50"/>
    <p:sldMasterId id="2147484285" r:id="rId51"/>
    <p:sldMasterId id="2147484298" r:id="rId52"/>
    <p:sldMasterId id="2147484311" r:id="rId53"/>
    <p:sldMasterId id="2147484324" r:id="rId54"/>
    <p:sldMasterId id="2147484337" r:id="rId55"/>
    <p:sldMasterId id="2147484350" r:id="rId56"/>
    <p:sldMasterId id="2147484363" r:id="rId57"/>
    <p:sldMasterId id="2147484376" r:id="rId58"/>
    <p:sldMasterId id="2147484389" r:id="rId59"/>
    <p:sldMasterId id="2147484402" r:id="rId60"/>
    <p:sldMasterId id="2147484415" r:id="rId61"/>
    <p:sldMasterId id="2147484428" r:id="rId62"/>
    <p:sldMasterId id="2147484441" r:id="rId63"/>
    <p:sldMasterId id="2147484454" r:id="rId64"/>
    <p:sldMasterId id="2147484467" r:id="rId65"/>
    <p:sldMasterId id="2147484480" r:id="rId66"/>
    <p:sldMasterId id="2147484493" r:id="rId67"/>
    <p:sldMasterId id="2147484506" r:id="rId68"/>
    <p:sldMasterId id="2147484519" r:id="rId69"/>
    <p:sldMasterId id="2147484532" r:id="rId70"/>
    <p:sldMasterId id="2147484545" r:id="rId71"/>
    <p:sldMasterId id="2147484558" r:id="rId72"/>
    <p:sldMasterId id="2147484571" r:id="rId73"/>
    <p:sldMasterId id="2147484584" r:id="rId74"/>
    <p:sldMasterId id="2147484597" r:id="rId75"/>
    <p:sldMasterId id="2147484610" r:id="rId76"/>
    <p:sldMasterId id="2147484623" r:id="rId77"/>
    <p:sldMasterId id="2147484636" r:id="rId78"/>
    <p:sldMasterId id="2147484649" r:id="rId79"/>
    <p:sldMasterId id="2147484662" r:id="rId80"/>
    <p:sldMasterId id="2147484675" r:id="rId81"/>
    <p:sldMasterId id="2147484688" r:id="rId82"/>
    <p:sldMasterId id="2147484701" r:id="rId83"/>
    <p:sldMasterId id="2147484714" r:id="rId84"/>
    <p:sldMasterId id="2147484727" r:id="rId85"/>
    <p:sldMasterId id="2147484740" r:id="rId86"/>
    <p:sldMasterId id="2147484753" r:id="rId87"/>
    <p:sldMasterId id="2147484766" r:id="rId88"/>
    <p:sldMasterId id="2147484779" r:id="rId89"/>
    <p:sldMasterId id="2147484792" r:id="rId90"/>
    <p:sldMasterId id="2147484805" r:id="rId91"/>
    <p:sldMasterId id="2147484818" r:id="rId92"/>
    <p:sldMasterId id="2147484831" r:id="rId93"/>
    <p:sldMasterId id="2147484844" r:id="rId94"/>
    <p:sldMasterId id="2147484857" r:id="rId95"/>
    <p:sldMasterId id="2147484870" r:id="rId96"/>
    <p:sldMasterId id="2147484883" r:id="rId97"/>
    <p:sldMasterId id="2147484896" r:id="rId98"/>
    <p:sldMasterId id="2147484909" r:id="rId99"/>
    <p:sldMasterId id="2147484922" r:id="rId100"/>
    <p:sldMasterId id="2147484935" r:id="rId101"/>
    <p:sldMasterId id="2147484948" r:id="rId102"/>
    <p:sldMasterId id="2147484961" r:id="rId103"/>
    <p:sldMasterId id="2147484974" r:id="rId104"/>
    <p:sldMasterId id="2147484987" r:id="rId105"/>
    <p:sldMasterId id="2147485000" r:id="rId106"/>
    <p:sldMasterId id="2147485013" r:id="rId107"/>
    <p:sldMasterId id="2147485026" r:id="rId108"/>
    <p:sldMasterId id="2147485039" r:id="rId109"/>
    <p:sldMasterId id="2147485052" r:id="rId110"/>
    <p:sldMasterId id="2147485065" r:id="rId111"/>
    <p:sldMasterId id="2147485078" r:id="rId112"/>
    <p:sldMasterId id="2147485091" r:id="rId113"/>
    <p:sldMasterId id="2147485104" r:id="rId114"/>
    <p:sldMasterId id="2147485117" r:id="rId115"/>
    <p:sldMasterId id="2147485130" r:id="rId116"/>
    <p:sldMasterId id="2147485143" r:id="rId117"/>
    <p:sldMasterId id="2147485156" r:id="rId118"/>
    <p:sldMasterId id="2147485169" r:id="rId119"/>
    <p:sldMasterId id="2147485182" r:id="rId120"/>
    <p:sldMasterId id="2147485195" r:id="rId121"/>
    <p:sldMasterId id="2147485208" r:id="rId122"/>
    <p:sldMasterId id="2147485221" r:id="rId123"/>
  </p:sldMasterIdLst>
  <p:sldIdLst>
    <p:sldId id="256" r:id="rId124"/>
    <p:sldId id="257" r:id="rId125"/>
    <p:sldId id="258" r:id="rId126"/>
    <p:sldId id="259" r:id="rId127"/>
    <p:sldId id="260" r:id="rId128"/>
    <p:sldId id="261" r:id="rId129"/>
    <p:sldId id="262" r:id="rId130"/>
    <p:sldId id="263" r:id="rId131"/>
    <p:sldId id="264" r:id="rId132"/>
    <p:sldId id="265" r:id="rId133"/>
    <p:sldId id="266" r:id="rId134"/>
    <p:sldId id="267" r:id="rId135"/>
    <p:sldId id="268" r:id="rId136"/>
    <p:sldId id="269" r:id="rId137"/>
    <p:sldId id="270" r:id="rId138"/>
    <p:sldId id="271" r:id="rId139"/>
    <p:sldId id="272" r:id="rId140"/>
    <p:sldId id="273" r:id="rId141"/>
    <p:sldId id="274" r:id="rId142"/>
    <p:sldId id="275" r:id="rId143"/>
    <p:sldId id="276" r:id="rId144"/>
    <p:sldId id="277" r:id="rId145"/>
    <p:sldId id="278" r:id="rId146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slideMaster" Target="slideMasters/slideMaster49.xml"/><Relationship Id="rId51" Type="http://schemas.openxmlformats.org/officeDocument/2006/relationships/slideMaster" Target="slideMasters/slideMaster50.xml"/><Relationship Id="rId52" Type="http://schemas.openxmlformats.org/officeDocument/2006/relationships/slideMaster" Target="slideMasters/slideMaster51.xml"/><Relationship Id="rId53" Type="http://schemas.openxmlformats.org/officeDocument/2006/relationships/slideMaster" Target="slideMasters/slideMaster52.xml"/><Relationship Id="rId54" Type="http://schemas.openxmlformats.org/officeDocument/2006/relationships/slideMaster" Target="slideMasters/slideMaster53.xml"/><Relationship Id="rId55" Type="http://schemas.openxmlformats.org/officeDocument/2006/relationships/slideMaster" Target="slideMasters/slideMaster54.xml"/><Relationship Id="rId56" Type="http://schemas.openxmlformats.org/officeDocument/2006/relationships/slideMaster" Target="slideMasters/slideMaster55.xml"/><Relationship Id="rId57" Type="http://schemas.openxmlformats.org/officeDocument/2006/relationships/slideMaster" Target="slideMasters/slideMaster56.xml"/><Relationship Id="rId58" Type="http://schemas.openxmlformats.org/officeDocument/2006/relationships/slideMaster" Target="slideMasters/slideMaster57.xml"/><Relationship Id="rId59" Type="http://schemas.openxmlformats.org/officeDocument/2006/relationships/slideMaster" Target="slideMasters/slideMaster58.xml"/><Relationship Id="rId60" Type="http://schemas.openxmlformats.org/officeDocument/2006/relationships/slideMaster" Target="slideMasters/slideMaster59.xml"/><Relationship Id="rId61" Type="http://schemas.openxmlformats.org/officeDocument/2006/relationships/slideMaster" Target="slideMasters/slideMaster60.xml"/><Relationship Id="rId62" Type="http://schemas.openxmlformats.org/officeDocument/2006/relationships/slideMaster" Target="slideMasters/slideMaster61.xml"/><Relationship Id="rId63" Type="http://schemas.openxmlformats.org/officeDocument/2006/relationships/slideMaster" Target="slideMasters/slideMaster62.xml"/><Relationship Id="rId64" Type="http://schemas.openxmlformats.org/officeDocument/2006/relationships/slideMaster" Target="slideMasters/slideMaster63.xml"/><Relationship Id="rId65" Type="http://schemas.openxmlformats.org/officeDocument/2006/relationships/slideMaster" Target="slideMasters/slideMaster64.xml"/><Relationship Id="rId66" Type="http://schemas.openxmlformats.org/officeDocument/2006/relationships/slideMaster" Target="slideMasters/slideMaster65.xml"/><Relationship Id="rId67" Type="http://schemas.openxmlformats.org/officeDocument/2006/relationships/slideMaster" Target="slideMasters/slideMaster66.xml"/><Relationship Id="rId68" Type="http://schemas.openxmlformats.org/officeDocument/2006/relationships/slideMaster" Target="slideMasters/slideMaster67.xml"/><Relationship Id="rId69" Type="http://schemas.openxmlformats.org/officeDocument/2006/relationships/slideMaster" Target="slideMasters/slideMaster68.xml"/><Relationship Id="rId70" Type="http://schemas.openxmlformats.org/officeDocument/2006/relationships/slideMaster" Target="slideMasters/slideMaster69.xml"/><Relationship Id="rId71" Type="http://schemas.openxmlformats.org/officeDocument/2006/relationships/slideMaster" Target="slideMasters/slideMaster70.xml"/><Relationship Id="rId72" Type="http://schemas.openxmlformats.org/officeDocument/2006/relationships/slideMaster" Target="slideMasters/slideMaster71.xml"/><Relationship Id="rId73" Type="http://schemas.openxmlformats.org/officeDocument/2006/relationships/slideMaster" Target="slideMasters/slideMaster72.xml"/><Relationship Id="rId74" Type="http://schemas.openxmlformats.org/officeDocument/2006/relationships/slideMaster" Target="slideMasters/slideMaster73.xml"/><Relationship Id="rId75" Type="http://schemas.openxmlformats.org/officeDocument/2006/relationships/slideMaster" Target="slideMasters/slideMaster74.xml"/><Relationship Id="rId76" Type="http://schemas.openxmlformats.org/officeDocument/2006/relationships/slideMaster" Target="slideMasters/slideMaster75.xml"/><Relationship Id="rId77" Type="http://schemas.openxmlformats.org/officeDocument/2006/relationships/slideMaster" Target="slideMasters/slideMaster76.xml"/><Relationship Id="rId78" Type="http://schemas.openxmlformats.org/officeDocument/2006/relationships/slideMaster" Target="slideMasters/slideMaster77.xml"/><Relationship Id="rId79" Type="http://schemas.openxmlformats.org/officeDocument/2006/relationships/slideMaster" Target="slideMasters/slideMaster78.xml"/><Relationship Id="rId80" Type="http://schemas.openxmlformats.org/officeDocument/2006/relationships/slideMaster" Target="slideMasters/slideMaster79.xml"/><Relationship Id="rId81" Type="http://schemas.openxmlformats.org/officeDocument/2006/relationships/slideMaster" Target="slideMasters/slideMaster80.xml"/><Relationship Id="rId82" Type="http://schemas.openxmlformats.org/officeDocument/2006/relationships/slideMaster" Target="slideMasters/slideMaster81.xml"/><Relationship Id="rId83" Type="http://schemas.openxmlformats.org/officeDocument/2006/relationships/slideMaster" Target="slideMasters/slideMaster82.xml"/><Relationship Id="rId84" Type="http://schemas.openxmlformats.org/officeDocument/2006/relationships/slideMaster" Target="slideMasters/slideMaster83.xml"/><Relationship Id="rId85" Type="http://schemas.openxmlformats.org/officeDocument/2006/relationships/slideMaster" Target="slideMasters/slideMaster84.xml"/><Relationship Id="rId86" Type="http://schemas.openxmlformats.org/officeDocument/2006/relationships/slideMaster" Target="slideMasters/slideMaster85.xml"/><Relationship Id="rId87" Type="http://schemas.openxmlformats.org/officeDocument/2006/relationships/slideMaster" Target="slideMasters/slideMaster86.xml"/><Relationship Id="rId88" Type="http://schemas.openxmlformats.org/officeDocument/2006/relationships/slideMaster" Target="slideMasters/slideMaster87.xml"/><Relationship Id="rId89" Type="http://schemas.openxmlformats.org/officeDocument/2006/relationships/slideMaster" Target="slideMasters/slideMaster88.xml"/><Relationship Id="rId90" Type="http://schemas.openxmlformats.org/officeDocument/2006/relationships/slideMaster" Target="slideMasters/slideMaster89.xml"/><Relationship Id="rId91" Type="http://schemas.openxmlformats.org/officeDocument/2006/relationships/slideMaster" Target="slideMasters/slideMaster90.xml"/><Relationship Id="rId92" Type="http://schemas.openxmlformats.org/officeDocument/2006/relationships/slideMaster" Target="slideMasters/slideMaster91.xml"/><Relationship Id="rId93" Type="http://schemas.openxmlformats.org/officeDocument/2006/relationships/slideMaster" Target="slideMasters/slideMaster92.xml"/><Relationship Id="rId94" Type="http://schemas.openxmlformats.org/officeDocument/2006/relationships/slideMaster" Target="slideMasters/slideMaster93.xml"/><Relationship Id="rId95" Type="http://schemas.openxmlformats.org/officeDocument/2006/relationships/slideMaster" Target="slideMasters/slideMaster94.xml"/><Relationship Id="rId96" Type="http://schemas.openxmlformats.org/officeDocument/2006/relationships/slideMaster" Target="slideMasters/slideMaster95.xml"/><Relationship Id="rId97" Type="http://schemas.openxmlformats.org/officeDocument/2006/relationships/slideMaster" Target="slideMasters/slideMaster96.xml"/><Relationship Id="rId98" Type="http://schemas.openxmlformats.org/officeDocument/2006/relationships/slideMaster" Target="slideMasters/slideMaster97.xml"/><Relationship Id="rId99" Type="http://schemas.openxmlformats.org/officeDocument/2006/relationships/slideMaster" Target="slideMasters/slideMaster98.xml"/><Relationship Id="rId100" Type="http://schemas.openxmlformats.org/officeDocument/2006/relationships/slideMaster" Target="slideMasters/slideMaster99.xml"/><Relationship Id="rId101" Type="http://schemas.openxmlformats.org/officeDocument/2006/relationships/slideMaster" Target="slideMasters/slideMaster100.xml"/><Relationship Id="rId102" Type="http://schemas.openxmlformats.org/officeDocument/2006/relationships/slideMaster" Target="slideMasters/slideMaster101.xml"/><Relationship Id="rId103" Type="http://schemas.openxmlformats.org/officeDocument/2006/relationships/slideMaster" Target="slideMasters/slideMaster102.xml"/><Relationship Id="rId104" Type="http://schemas.openxmlformats.org/officeDocument/2006/relationships/slideMaster" Target="slideMasters/slideMaster103.xml"/><Relationship Id="rId105" Type="http://schemas.openxmlformats.org/officeDocument/2006/relationships/slideMaster" Target="slideMasters/slideMaster104.xml"/><Relationship Id="rId106" Type="http://schemas.openxmlformats.org/officeDocument/2006/relationships/slideMaster" Target="slideMasters/slideMaster105.xml"/><Relationship Id="rId107" Type="http://schemas.openxmlformats.org/officeDocument/2006/relationships/slideMaster" Target="slideMasters/slideMaster106.xml"/><Relationship Id="rId108" Type="http://schemas.openxmlformats.org/officeDocument/2006/relationships/slideMaster" Target="slideMasters/slideMaster107.xml"/><Relationship Id="rId109" Type="http://schemas.openxmlformats.org/officeDocument/2006/relationships/slideMaster" Target="slideMasters/slideMaster108.xml"/><Relationship Id="rId110" Type="http://schemas.openxmlformats.org/officeDocument/2006/relationships/slideMaster" Target="slideMasters/slideMaster109.xml"/><Relationship Id="rId111" Type="http://schemas.openxmlformats.org/officeDocument/2006/relationships/slideMaster" Target="slideMasters/slideMaster110.xml"/><Relationship Id="rId112" Type="http://schemas.openxmlformats.org/officeDocument/2006/relationships/slideMaster" Target="slideMasters/slideMaster111.xml"/><Relationship Id="rId113" Type="http://schemas.openxmlformats.org/officeDocument/2006/relationships/slideMaster" Target="slideMasters/slideMaster112.xml"/><Relationship Id="rId114" Type="http://schemas.openxmlformats.org/officeDocument/2006/relationships/slideMaster" Target="slideMasters/slideMaster113.xml"/><Relationship Id="rId115" Type="http://schemas.openxmlformats.org/officeDocument/2006/relationships/slideMaster" Target="slideMasters/slideMaster114.xml"/><Relationship Id="rId116" Type="http://schemas.openxmlformats.org/officeDocument/2006/relationships/slideMaster" Target="slideMasters/slideMaster115.xml"/><Relationship Id="rId117" Type="http://schemas.openxmlformats.org/officeDocument/2006/relationships/slideMaster" Target="slideMasters/slideMaster116.xml"/><Relationship Id="rId118" Type="http://schemas.openxmlformats.org/officeDocument/2006/relationships/slideMaster" Target="slideMasters/slideMaster117.xml"/><Relationship Id="rId119" Type="http://schemas.openxmlformats.org/officeDocument/2006/relationships/slideMaster" Target="slideMasters/slideMaster118.xml"/><Relationship Id="rId120" Type="http://schemas.openxmlformats.org/officeDocument/2006/relationships/slideMaster" Target="slideMasters/slideMaster119.xml"/><Relationship Id="rId121" Type="http://schemas.openxmlformats.org/officeDocument/2006/relationships/slideMaster" Target="slideMasters/slideMaster120.xml"/><Relationship Id="rId122" Type="http://schemas.openxmlformats.org/officeDocument/2006/relationships/slideMaster" Target="slideMasters/slideMaster121.xml"/><Relationship Id="rId123" Type="http://schemas.openxmlformats.org/officeDocument/2006/relationships/slideMaster" Target="slideMasters/slideMaster122.xml"/><Relationship Id="rId124" Type="http://schemas.openxmlformats.org/officeDocument/2006/relationships/slide" Target="slides/slide1.xml"/><Relationship Id="rId125" Type="http://schemas.openxmlformats.org/officeDocument/2006/relationships/slide" Target="slides/slide2.xml"/><Relationship Id="rId126" Type="http://schemas.openxmlformats.org/officeDocument/2006/relationships/slide" Target="slides/slide3.xml"/><Relationship Id="rId127" Type="http://schemas.openxmlformats.org/officeDocument/2006/relationships/slide" Target="slides/slide4.xml"/><Relationship Id="rId128" Type="http://schemas.openxmlformats.org/officeDocument/2006/relationships/slide" Target="slides/slide5.xml"/><Relationship Id="rId129" Type="http://schemas.openxmlformats.org/officeDocument/2006/relationships/slide" Target="slides/slide6.xml"/><Relationship Id="rId130" Type="http://schemas.openxmlformats.org/officeDocument/2006/relationships/slide" Target="slides/slide7.xml"/><Relationship Id="rId131" Type="http://schemas.openxmlformats.org/officeDocument/2006/relationships/slide" Target="slides/slide8.xml"/><Relationship Id="rId132" Type="http://schemas.openxmlformats.org/officeDocument/2006/relationships/slide" Target="slides/slide9.xml"/><Relationship Id="rId133" Type="http://schemas.openxmlformats.org/officeDocument/2006/relationships/slide" Target="slides/slide10.xml"/><Relationship Id="rId134" Type="http://schemas.openxmlformats.org/officeDocument/2006/relationships/slide" Target="slides/slide11.xml"/><Relationship Id="rId135" Type="http://schemas.openxmlformats.org/officeDocument/2006/relationships/slide" Target="slides/slide12.xml"/><Relationship Id="rId136" Type="http://schemas.openxmlformats.org/officeDocument/2006/relationships/slide" Target="slides/slide13.xml"/><Relationship Id="rId137" Type="http://schemas.openxmlformats.org/officeDocument/2006/relationships/slide" Target="slides/slide14.xml"/><Relationship Id="rId138" Type="http://schemas.openxmlformats.org/officeDocument/2006/relationships/slide" Target="slides/slide15.xml"/><Relationship Id="rId139" Type="http://schemas.openxmlformats.org/officeDocument/2006/relationships/slide" Target="slides/slide16.xml"/><Relationship Id="rId140" Type="http://schemas.openxmlformats.org/officeDocument/2006/relationships/slide" Target="slides/slide17.xml"/><Relationship Id="rId141" Type="http://schemas.openxmlformats.org/officeDocument/2006/relationships/slide" Target="slides/slide18.xml"/><Relationship Id="rId142" Type="http://schemas.openxmlformats.org/officeDocument/2006/relationships/slide" Target="slides/slide19.xml"/><Relationship Id="rId143" Type="http://schemas.openxmlformats.org/officeDocument/2006/relationships/slide" Target="slides/slide20.xml"/><Relationship Id="rId144" Type="http://schemas.openxmlformats.org/officeDocument/2006/relationships/slide" Target="slides/slide21.xml"/><Relationship Id="rId145" Type="http://schemas.openxmlformats.org/officeDocument/2006/relationships/slide" Target="slides/slide22.xml"/><Relationship Id="rId146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10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10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10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10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10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10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10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10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10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10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10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10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10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0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0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0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0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0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0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0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2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2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2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2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2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2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2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3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3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3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3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3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3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3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3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3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3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3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3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3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3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4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4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4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4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4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4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4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4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4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4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6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6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6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7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7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7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7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7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7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7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8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8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8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8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8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9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9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9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9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9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3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3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3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4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4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4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4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4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5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5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5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5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5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5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5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6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6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7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7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7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8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8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8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8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8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9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9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9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9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9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9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0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0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0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1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1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1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2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2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2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2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2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3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3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3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3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3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3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4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4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4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5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5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5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6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6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6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6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7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7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7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7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7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7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8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8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8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8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9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59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0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0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0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0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0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1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1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1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1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1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2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2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2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2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3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3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4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4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4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4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4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5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5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5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5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5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6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6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6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6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6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8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8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8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9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9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9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9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0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0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0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0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0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0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0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0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1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2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2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2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2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3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3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3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3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4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4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4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4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4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4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4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4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5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5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0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0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6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6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6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6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7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7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7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7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8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8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8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8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8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8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8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9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7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0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0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0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1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1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1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1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1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2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2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2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2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2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2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2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3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3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4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4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4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5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5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5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5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6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6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6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6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6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6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7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7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7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8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8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9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9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9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9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9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0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0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0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0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0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1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1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1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1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2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2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3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3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3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3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3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3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4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4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4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4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5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5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5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5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5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6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6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7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7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7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7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7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8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8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8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8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8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9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9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9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9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9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0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0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1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1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1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1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1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2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2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2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2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2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3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3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3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3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3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4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4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5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5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5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5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6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6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6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6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6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6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7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7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7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7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7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8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8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9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9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9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9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0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0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0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0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0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1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1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1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1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1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1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2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3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3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3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3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4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4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4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4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5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5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5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5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5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5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5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5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6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7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2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7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8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8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8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8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8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9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9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9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9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1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19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0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0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0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0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0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1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1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2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2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2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2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2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3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3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3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3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3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4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4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4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4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4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5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2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5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5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6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6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6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6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7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7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7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7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7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7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8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8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8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2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9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29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2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2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0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0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0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0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0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0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1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1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1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1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2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2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2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2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2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3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3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2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4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4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4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4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5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5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5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5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5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5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6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6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6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6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6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7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7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2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8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8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8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8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9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9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9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9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9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0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0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0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0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0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0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1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1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2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2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2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2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3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3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3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3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4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4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4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4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4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4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4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5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2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6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6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6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6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7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7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7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7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8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8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8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8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8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8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8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9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4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0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0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0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0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1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1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1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1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2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2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2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2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2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2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2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2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3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4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4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4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5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5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5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5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5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6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6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6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6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6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6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6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7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7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8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8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8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9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9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9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9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5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59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0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0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0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0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0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0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1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1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1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2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2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3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3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3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3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3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4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4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4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4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4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5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5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5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5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6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6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7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7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7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7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8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8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8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8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8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9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9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9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9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9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69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0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0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1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1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1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1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2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2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2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2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3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3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3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3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3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4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5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5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5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5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6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6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6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6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7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7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7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7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7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7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7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7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8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9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3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3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9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9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0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0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0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0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0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1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1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1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1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1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1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2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2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2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3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3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4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4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4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4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4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5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5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5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5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5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6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6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6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6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7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7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4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8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8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8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8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8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9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9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9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9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0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0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0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0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0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1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1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4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2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2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2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2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2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3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3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3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3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3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4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4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4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4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4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5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5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4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6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6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6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6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7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7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7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7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7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7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8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8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8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8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8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9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499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4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0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0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0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0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1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1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1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1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1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2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2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2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2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2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2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3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3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3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5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6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6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7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7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7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7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9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9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0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0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1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1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1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1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1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1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4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4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4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5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5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5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5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5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5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5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7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7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8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8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8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9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9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9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9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0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0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3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3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3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4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4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4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4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4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5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2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6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6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6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6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7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7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7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8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8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8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8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8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9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9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2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0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0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0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0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1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1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2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2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2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2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2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3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3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2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4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4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4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5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5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5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5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5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6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6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6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6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6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7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7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2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8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8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8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8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9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9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9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89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0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0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0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0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0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0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0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1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2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2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2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2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3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3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3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3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4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4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4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4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4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4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4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4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5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6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2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6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6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7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7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7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7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7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8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8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8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8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8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8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9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2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9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0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2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0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0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1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1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1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1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1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2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2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2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2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2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2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2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3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3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3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4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3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4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4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5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5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5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5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5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6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6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6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6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6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6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7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7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7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8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3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8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8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9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9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9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9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0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0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0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0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0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0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1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1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1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1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2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2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3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3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3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3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3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4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4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4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4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4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5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5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5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5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6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6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3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7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7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7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7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7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8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8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8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8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8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9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9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9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9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9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0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1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3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1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1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1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2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2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2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2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3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3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3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3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3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3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3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3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4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5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3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5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5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5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6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6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6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6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7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7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7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7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7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7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7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7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8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8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3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9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9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2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9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29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0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0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0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0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1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1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1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1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1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1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1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2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3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3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3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4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4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4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4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4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5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5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5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5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5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5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5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6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6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3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7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7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7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8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8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8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8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9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9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9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9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9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9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0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0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0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0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1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1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2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2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2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2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2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3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3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3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3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3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4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4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4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4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5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5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6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6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6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6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6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6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7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7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7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7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8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8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8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8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8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9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9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0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0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0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0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0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1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1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1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1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1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2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2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2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2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2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3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3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4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4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4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4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4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5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5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5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5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5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6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6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6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6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6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7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7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8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8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8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8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9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9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9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9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9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9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0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0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0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0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0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1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1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2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2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2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2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3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3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3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3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3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4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4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4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4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4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4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5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6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6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6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6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7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7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7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7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8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8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8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8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8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8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8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69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0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4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4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0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1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1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1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1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1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2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2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2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2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2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3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3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3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3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4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4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5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5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5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5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5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6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6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6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6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6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7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7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7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7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7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8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8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8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9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9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9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9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0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0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0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0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0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0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1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1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1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2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2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3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3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3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3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3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3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4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4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4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4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5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5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5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5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5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6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6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7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7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7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7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8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8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8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8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8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9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9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9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9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9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0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0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1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1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1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1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2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2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2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2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2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3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3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3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3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4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4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5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5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5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5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6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6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6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6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7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7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7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7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7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7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7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8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9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9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9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9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0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0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0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0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1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1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1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1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1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1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1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1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2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3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5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3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3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3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4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4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4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4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5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5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5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5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5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5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5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5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5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6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7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6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7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7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8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8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8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8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9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9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9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0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9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9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9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9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0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0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1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6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1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1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2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2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2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2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2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3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3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3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3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3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3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4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4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4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5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5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6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6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6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6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6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7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7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7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7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7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8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8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8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8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9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1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9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6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0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0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0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0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1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1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1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1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1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2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2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2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2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2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2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6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3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3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6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4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4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4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4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5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5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5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5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5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6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6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6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6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6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6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7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7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6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8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8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8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8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9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9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9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9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9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9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0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0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0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0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0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1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1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6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2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2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2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2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3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3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3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3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4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4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4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4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4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4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4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5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6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6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6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7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7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7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7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7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8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8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8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8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8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8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8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9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9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6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0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0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0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1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1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1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1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1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2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2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2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2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2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2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3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3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3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4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4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4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5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5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5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5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6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6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6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6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6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6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7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7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7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8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8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9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9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9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4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9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9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0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0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0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0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0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1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1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1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1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1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2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2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3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3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34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3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3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4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4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4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46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4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5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5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52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53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6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6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7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7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7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7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7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7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8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8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8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8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9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9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9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9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9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0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0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1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1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1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1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1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2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2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2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2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2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3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3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3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3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3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4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5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5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5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5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6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6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6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6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6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7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7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7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7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8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9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9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9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0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0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0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0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0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1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1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1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1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1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1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2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2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2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3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7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7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3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3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4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4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4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4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4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5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5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5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5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5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5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6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6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6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7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7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7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8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8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8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8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9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9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9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9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9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9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9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0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0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1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8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1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1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2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23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2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2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3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3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3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35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3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3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4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41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42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5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5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8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6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6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6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6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6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6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7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7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7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7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8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8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8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8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8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9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8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89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8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0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0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0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0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0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1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1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1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1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1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2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2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2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2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2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3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3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8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4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4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4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4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5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5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5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5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5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5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6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6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6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6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6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7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7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8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8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8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8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9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9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9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9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9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99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0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0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0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0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0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0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1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1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8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2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2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2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28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3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3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3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3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3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40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4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4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4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46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47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8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5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5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8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6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6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6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6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7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7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7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8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7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8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8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8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8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8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8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8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9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0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9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0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0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0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1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1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1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1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2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2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2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2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2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2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2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2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3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4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9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4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4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5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52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5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5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5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6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6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64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6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6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69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70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71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8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8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9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9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9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9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9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0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0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0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0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0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1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1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1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1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1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2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2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9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3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3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3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36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3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4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4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4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4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48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5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5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5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54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55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3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6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6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9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7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7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7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75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7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7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8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8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8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87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8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9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0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2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9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9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9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93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294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0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0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9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1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1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16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17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2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2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2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27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2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29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3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3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3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35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36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4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4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9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1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54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5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58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59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62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6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6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6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7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71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2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7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7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7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77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78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8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9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PlaceHolder 1"/>
          <p:cNvSpPr>
            <a:spLocks noGrp="1"/>
          </p:cNvSpPr>
          <p:nvPr>
            <p:ph type="subTitle"/>
          </p:nvPr>
        </p:nvSpPr>
        <p:spPr>
          <a:xfrm>
            <a:off x="504000" y="336960"/>
            <a:ext cx="907236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95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9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3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399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00" name="PlaceHolder 4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1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03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0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0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23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10" name="PlaceHolder 3"/>
          <p:cNvSpPr>
            <a:spLocks noGrp="1"/>
          </p:cNvSpPr>
          <p:nvPr>
            <p:ph type="body"/>
          </p:nvPr>
        </p:nvSpPr>
        <p:spPr>
          <a:xfrm>
            <a:off x="5153040" y="176868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1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12" name="PlaceHolder 5"/>
          <p:cNvSpPr>
            <a:spLocks noGrp="1"/>
          </p:cNvSpPr>
          <p:nvPr>
            <p:ph type="body"/>
          </p:nvPr>
        </p:nvSpPr>
        <p:spPr>
          <a:xfrm>
            <a:off x="5153040" y="4059000"/>
            <a:ext cx="44272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3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1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1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1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18" name="PlaceHolder 6"/>
          <p:cNvSpPr>
            <a:spLocks noGrp="1"/>
          </p:cNvSpPr>
          <p:nvPr>
            <p:ph type="body"/>
          </p:nvPr>
        </p:nvSpPr>
        <p:spPr>
          <a:xfrm>
            <a:off x="357156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sp>
        <p:nvSpPr>
          <p:cNvPr id="3419" name="PlaceHolder 7"/>
          <p:cNvSpPr>
            <a:spLocks noGrp="1"/>
          </p:cNvSpPr>
          <p:nvPr>
            <p:ph type="body"/>
          </p:nvPr>
        </p:nvSpPr>
        <p:spPr>
          <a:xfrm>
            <a:off x="6639120" y="4059000"/>
            <a:ext cx="29210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5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2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Layouts/slideLayout9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34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00.xml.rels><?xml version="1.0" encoding="UTF-8"?>
<Relationships xmlns="http://schemas.openxmlformats.org/package/2006/relationships"><Relationship Id="rId1" Type="http://schemas.openxmlformats.org/officeDocument/2006/relationships/theme" Target="../theme/theme100.xml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1189.xml"/><Relationship Id="rId4" Type="http://schemas.openxmlformats.org/officeDocument/2006/relationships/slideLayout" Target="../slideLayouts/slideLayout1190.xml"/><Relationship Id="rId5" Type="http://schemas.openxmlformats.org/officeDocument/2006/relationships/slideLayout" Target="../slideLayouts/slideLayout1191.xml"/><Relationship Id="rId6" Type="http://schemas.openxmlformats.org/officeDocument/2006/relationships/slideLayout" Target="../slideLayouts/slideLayout1192.xml"/><Relationship Id="rId7" Type="http://schemas.openxmlformats.org/officeDocument/2006/relationships/slideLayout" Target="../slideLayouts/slideLayout1193.xml"/><Relationship Id="rId8" Type="http://schemas.openxmlformats.org/officeDocument/2006/relationships/slideLayout" Target="../slideLayouts/slideLayout1194.xml"/><Relationship Id="rId9" Type="http://schemas.openxmlformats.org/officeDocument/2006/relationships/slideLayout" Target="../slideLayouts/slideLayout1195.xml"/><Relationship Id="rId10" Type="http://schemas.openxmlformats.org/officeDocument/2006/relationships/slideLayout" Target="../slideLayouts/slideLayout1196.xml"/><Relationship Id="rId11" Type="http://schemas.openxmlformats.org/officeDocument/2006/relationships/slideLayout" Target="../slideLayouts/slideLayout1197.xml"/><Relationship Id="rId12" Type="http://schemas.openxmlformats.org/officeDocument/2006/relationships/slideLayout" Target="../slideLayouts/slideLayout1198.xml"/><Relationship Id="rId13" Type="http://schemas.openxmlformats.org/officeDocument/2006/relationships/slideLayout" Target="../slideLayouts/slideLayout1199.xml"/><Relationship Id="rId14" Type="http://schemas.openxmlformats.org/officeDocument/2006/relationships/slideLayout" Target="../slideLayouts/slideLayout1200.xml"/>
</Relationships>
</file>

<file path=ppt/slideMasters/_rels/slideMaster101.xml.rels><?xml version="1.0" encoding="UTF-8"?>
<Relationships xmlns="http://schemas.openxmlformats.org/package/2006/relationships"><Relationship Id="rId1" Type="http://schemas.openxmlformats.org/officeDocument/2006/relationships/theme" Target="../theme/theme101.xml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1201.xml"/><Relationship Id="rId4" Type="http://schemas.openxmlformats.org/officeDocument/2006/relationships/slideLayout" Target="../slideLayouts/slideLayout1202.xml"/><Relationship Id="rId5" Type="http://schemas.openxmlformats.org/officeDocument/2006/relationships/slideLayout" Target="../slideLayouts/slideLayout1203.xml"/><Relationship Id="rId6" Type="http://schemas.openxmlformats.org/officeDocument/2006/relationships/slideLayout" Target="../slideLayouts/slideLayout1204.xml"/><Relationship Id="rId7" Type="http://schemas.openxmlformats.org/officeDocument/2006/relationships/slideLayout" Target="../slideLayouts/slideLayout1205.xml"/><Relationship Id="rId8" Type="http://schemas.openxmlformats.org/officeDocument/2006/relationships/slideLayout" Target="../slideLayouts/slideLayout1206.xml"/><Relationship Id="rId9" Type="http://schemas.openxmlformats.org/officeDocument/2006/relationships/slideLayout" Target="../slideLayouts/slideLayout1207.xml"/><Relationship Id="rId10" Type="http://schemas.openxmlformats.org/officeDocument/2006/relationships/slideLayout" Target="../slideLayouts/slideLayout1208.xml"/><Relationship Id="rId11" Type="http://schemas.openxmlformats.org/officeDocument/2006/relationships/slideLayout" Target="../slideLayouts/slideLayout1209.xml"/><Relationship Id="rId12" Type="http://schemas.openxmlformats.org/officeDocument/2006/relationships/slideLayout" Target="../slideLayouts/slideLayout1210.xml"/><Relationship Id="rId13" Type="http://schemas.openxmlformats.org/officeDocument/2006/relationships/slideLayout" Target="../slideLayouts/slideLayout1211.xml"/><Relationship Id="rId14" Type="http://schemas.openxmlformats.org/officeDocument/2006/relationships/slideLayout" Target="../slideLayouts/slideLayout1212.xml"/>
</Relationships>
</file>

<file path=ppt/slideMasters/_rels/slideMaster102.xml.rels><?xml version="1.0" encoding="UTF-8"?>
<Relationships xmlns="http://schemas.openxmlformats.org/package/2006/relationships"><Relationship Id="rId1" Type="http://schemas.openxmlformats.org/officeDocument/2006/relationships/theme" Target="../theme/theme102.xml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1213.xml"/><Relationship Id="rId4" Type="http://schemas.openxmlformats.org/officeDocument/2006/relationships/slideLayout" Target="../slideLayouts/slideLayout1214.xml"/><Relationship Id="rId5" Type="http://schemas.openxmlformats.org/officeDocument/2006/relationships/slideLayout" Target="../slideLayouts/slideLayout1215.xml"/><Relationship Id="rId6" Type="http://schemas.openxmlformats.org/officeDocument/2006/relationships/slideLayout" Target="../slideLayouts/slideLayout1216.xml"/><Relationship Id="rId7" Type="http://schemas.openxmlformats.org/officeDocument/2006/relationships/slideLayout" Target="../slideLayouts/slideLayout1217.xml"/><Relationship Id="rId8" Type="http://schemas.openxmlformats.org/officeDocument/2006/relationships/slideLayout" Target="../slideLayouts/slideLayout1218.xml"/><Relationship Id="rId9" Type="http://schemas.openxmlformats.org/officeDocument/2006/relationships/slideLayout" Target="../slideLayouts/slideLayout1219.xml"/><Relationship Id="rId10" Type="http://schemas.openxmlformats.org/officeDocument/2006/relationships/slideLayout" Target="../slideLayouts/slideLayout1220.xml"/><Relationship Id="rId11" Type="http://schemas.openxmlformats.org/officeDocument/2006/relationships/slideLayout" Target="../slideLayouts/slideLayout1221.xml"/><Relationship Id="rId12" Type="http://schemas.openxmlformats.org/officeDocument/2006/relationships/slideLayout" Target="../slideLayouts/slideLayout1222.xml"/><Relationship Id="rId13" Type="http://schemas.openxmlformats.org/officeDocument/2006/relationships/slideLayout" Target="../slideLayouts/slideLayout1223.xml"/><Relationship Id="rId14" Type="http://schemas.openxmlformats.org/officeDocument/2006/relationships/slideLayout" Target="../slideLayouts/slideLayout1224.xml"/>
</Relationships>
</file>

<file path=ppt/slideMasters/_rels/slideMaster103.xml.rels><?xml version="1.0" encoding="UTF-8"?>
<Relationships xmlns="http://schemas.openxmlformats.org/package/2006/relationships"><Relationship Id="rId1" Type="http://schemas.openxmlformats.org/officeDocument/2006/relationships/theme" Target="../theme/theme103.xml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1225.xml"/><Relationship Id="rId4" Type="http://schemas.openxmlformats.org/officeDocument/2006/relationships/slideLayout" Target="../slideLayouts/slideLayout1226.xml"/><Relationship Id="rId5" Type="http://schemas.openxmlformats.org/officeDocument/2006/relationships/slideLayout" Target="../slideLayouts/slideLayout1227.xml"/><Relationship Id="rId6" Type="http://schemas.openxmlformats.org/officeDocument/2006/relationships/slideLayout" Target="../slideLayouts/slideLayout1228.xml"/><Relationship Id="rId7" Type="http://schemas.openxmlformats.org/officeDocument/2006/relationships/slideLayout" Target="../slideLayouts/slideLayout1229.xml"/><Relationship Id="rId8" Type="http://schemas.openxmlformats.org/officeDocument/2006/relationships/slideLayout" Target="../slideLayouts/slideLayout1230.xml"/><Relationship Id="rId9" Type="http://schemas.openxmlformats.org/officeDocument/2006/relationships/slideLayout" Target="../slideLayouts/slideLayout1231.xml"/><Relationship Id="rId10" Type="http://schemas.openxmlformats.org/officeDocument/2006/relationships/slideLayout" Target="../slideLayouts/slideLayout1232.xml"/><Relationship Id="rId11" Type="http://schemas.openxmlformats.org/officeDocument/2006/relationships/slideLayout" Target="../slideLayouts/slideLayout1233.xml"/><Relationship Id="rId12" Type="http://schemas.openxmlformats.org/officeDocument/2006/relationships/slideLayout" Target="../slideLayouts/slideLayout1234.xml"/><Relationship Id="rId13" Type="http://schemas.openxmlformats.org/officeDocument/2006/relationships/slideLayout" Target="../slideLayouts/slideLayout1235.xml"/><Relationship Id="rId14" Type="http://schemas.openxmlformats.org/officeDocument/2006/relationships/slideLayout" Target="../slideLayouts/slideLayout1236.xml"/>
</Relationships>
</file>

<file path=ppt/slideMasters/_rels/slideMaster104.xml.rels><?xml version="1.0" encoding="UTF-8"?>
<Relationships xmlns="http://schemas.openxmlformats.org/package/2006/relationships"><Relationship Id="rId1" Type="http://schemas.openxmlformats.org/officeDocument/2006/relationships/theme" Target="../theme/theme104.xml"/><Relationship Id="rId2" Type="http://schemas.openxmlformats.org/officeDocument/2006/relationships/image" Target="../media/image92.png"/><Relationship Id="rId3" Type="http://schemas.openxmlformats.org/officeDocument/2006/relationships/slideLayout" Target="../slideLayouts/slideLayout1237.xml"/><Relationship Id="rId4" Type="http://schemas.openxmlformats.org/officeDocument/2006/relationships/slideLayout" Target="../slideLayouts/slideLayout1238.xml"/><Relationship Id="rId5" Type="http://schemas.openxmlformats.org/officeDocument/2006/relationships/slideLayout" Target="../slideLayouts/slideLayout1239.xml"/><Relationship Id="rId6" Type="http://schemas.openxmlformats.org/officeDocument/2006/relationships/slideLayout" Target="../slideLayouts/slideLayout1240.xml"/><Relationship Id="rId7" Type="http://schemas.openxmlformats.org/officeDocument/2006/relationships/slideLayout" Target="../slideLayouts/slideLayout1241.xml"/><Relationship Id="rId8" Type="http://schemas.openxmlformats.org/officeDocument/2006/relationships/slideLayout" Target="../slideLayouts/slideLayout1242.xml"/><Relationship Id="rId9" Type="http://schemas.openxmlformats.org/officeDocument/2006/relationships/slideLayout" Target="../slideLayouts/slideLayout1243.xml"/><Relationship Id="rId10" Type="http://schemas.openxmlformats.org/officeDocument/2006/relationships/slideLayout" Target="../slideLayouts/slideLayout1244.xml"/><Relationship Id="rId11" Type="http://schemas.openxmlformats.org/officeDocument/2006/relationships/slideLayout" Target="../slideLayouts/slideLayout1245.xml"/><Relationship Id="rId12" Type="http://schemas.openxmlformats.org/officeDocument/2006/relationships/slideLayout" Target="../slideLayouts/slideLayout1246.xml"/><Relationship Id="rId13" Type="http://schemas.openxmlformats.org/officeDocument/2006/relationships/slideLayout" Target="../slideLayouts/slideLayout1247.xml"/><Relationship Id="rId14" Type="http://schemas.openxmlformats.org/officeDocument/2006/relationships/slideLayout" Target="../slideLayouts/slideLayout1248.xml"/>
</Relationships>
</file>

<file path=ppt/slideMasters/_rels/slideMaster105.xml.rels><?xml version="1.0" encoding="UTF-8"?>
<Relationships xmlns="http://schemas.openxmlformats.org/package/2006/relationships"><Relationship Id="rId1" Type="http://schemas.openxmlformats.org/officeDocument/2006/relationships/theme" Target="../theme/theme105.xml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1249.xml"/><Relationship Id="rId4" Type="http://schemas.openxmlformats.org/officeDocument/2006/relationships/slideLayout" Target="../slideLayouts/slideLayout1250.xml"/><Relationship Id="rId5" Type="http://schemas.openxmlformats.org/officeDocument/2006/relationships/slideLayout" Target="../slideLayouts/slideLayout1251.xml"/><Relationship Id="rId6" Type="http://schemas.openxmlformats.org/officeDocument/2006/relationships/slideLayout" Target="../slideLayouts/slideLayout1252.xml"/><Relationship Id="rId7" Type="http://schemas.openxmlformats.org/officeDocument/2006/relationships/slideLayout" Target="../slideLayouts/slideLayout1253.xml"/><Relationship Id="rId8" Type="http://schemas.openxmlformats.org/officeDocument/2006/relationships/slideLayout" Target="../slideLayouts/slideLayout1254.xml"/><Relationship Id="rId9" Type="http://schemas.openxmlformats.org/officeDocument/2006/relationships/slideLayout" Target="../slideLayouts/slideLayout1255.xml"/><Relationship Id="rId10" Type="http://schemas.openxmlformats.org/officeDocument/2006/relationships/slideLayout" Target="../slideLayouts/slideLayout1256.xml"/><Relationship Id="rId11" Type="http://schemas.openxmlformats.org/officeDocument/2006/relationships/slideLayout" Target="../slideLayouts/slideLayout1257.xml"/><Relationship Id="rId12" Type="http://schemas.openxmlformats.org/officeDocument/2006/relationships/slideLayout" Target="../slideLayouts/slideLayout1258.xml"/><Relationship Id="rId13" Type="http://schemas.openxmlformats.org/officeDocument/2006/relationships/slideLayout" Target="../slideLayouts/slideLayout1259.xml"/><Relationship Id="rId14" Type="http://schemas.openxmlformats.org/officeDocument/2006/relationships/slideLayout" Target="../slideLayouts/slideLayout1260.xml"/>
</Relationships>
</file>

<file path=ppt/slideMasters/_rels/slideMaster106.xml.rels><?xml version="1.0" encoding="UTF-8"?>
<Relationships xmlns="http://schemas.openxmlformats.org/package/2006/relationships"><Relationship Id="rId1" Type="http://schemas.openxmlformats.org/officeDocument/2006/relationships/theme" Target="../theme/theme106.xml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1261.xml"/><Relationship Id="rId4" Type="http://schemas.openxmlformats.org/officeDocument/2006/relationships/slideLayout" Target="../slideLayouts/slideLayout1262.xml"/><Relationship Id="rId5" Type="http://schemas.openxmlformats.org/officeDocument/2006/relationships/slideLayout" Target="../slideLayouts/slideLayout1263.xml"/><Relationship Id="rId6" Type="http://schemas.openxmlformats.org/officeDocument/2006/relationships/slideLayout" Target="../slideLayouts/slideLayout1264.xml"/><Relationship Id="rId7" Type="http://schemas.openxmlformats.org/officeDocument/2006/relationships/slideLayout" Target="../slideLayouts/slideLayout1265.xml"/><Relationship Id="rId8" Type="http://schemas.openxmlformats.org/officeDocument/2006/relationships/slideLayout" Target="../slideLayouts/slideLayout1266.xml"/><Relationship Id="rId9" Type="http://schemas.openxmlformats.org/officeDocument/2006/relationships/slideLayout" Target="../slideLayouts/slideLayout1267.xml"/><Relationship Id="rId10" Type="http://schemas.openxmlformats.org/officeDocument/2006/relationships/slideLayout" Target="../slideLayouts/slideLayout1268.xml"/><Relationship Id="rId11" Type="http://schemas.openxmlformats.org/officeDocument/2006/relationships/slideLayout" Target="../slideLayouts/slideLayout1269.xml"/><Relationship Id="rId12" Type="http://schemas.openxmlformats.org/officeDocument/2006/relationships/slideLayout" Target="../slideLayouts/slideLayout1270.xml"/><Relationship Id="rId13" Type="http://schemas.openxmlformats.org/officeDocument/2006/relationships/slideLayout" Target="../slideLayouts/slideLayout1271.xml"/><Relationship Id="rId14" Type="http://schemas.openxmlformats.org/officeDocument/2006/relationships/slideLayout" Target="../slideLayouts/slideLayout1272.xml"/>
</Relationships>
</file>

<file path=ppt/slideMasters/_rels/slideMaster107.xml.rels><?xml version="1.0" encoding="UTF-8"?>
<Relationships xmlns="http://schemas.openxmlformats.org/package/2006/relationships"><Relationship Id="rId1" Type="http://schemas.openxmlformats.org/officeDocument/2006/relationships/theme" Target="../theme/theme107.xml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1273.xml"/><Relationship Id="rId4" Type="http://schemas.openxmlformats.org/officeDocument/2006/relationships/slideLayout" Target="../slideLayouts/slideLayout1274.xml"/><Relationship Id="rId5" Type="http://schemas.openxmlformats.org/officeDocument/2006/relationships/slideLayout" Target="../slideLayouts/slideLayout1275.xml"/><Relationship Id="rId6" Type="http://schemas.openxmlformats.org/officeDocument/2006/relationships/slideLayout" Target="../slideLayouts/slideLayout1276.xml"/><Relationship Id="rId7" Type="http://schemas.openxmlformats.org/officeDocument/2006/relationships/slideLayout" Target="../slideLayouts/slideLayout1277.xml"/><Relationship Id="rId8" Type="http://schemas.openxmlformats.org/officeDocument/2006/relationships/slideLayout" Target="../slideLayouts/slideLayout1278.xml"/><Relationship Id="rId9" Type="http://schemas.openxmlformats.org/officeDocument/2006/relationships/slideLayout" Target="../slideLayouts/slideLayout1279.xml"/><Relationship Id="rId10" Type="http://schemas.openxmlformats.org/officeDocument/2006/relationships/slideLayout" Target="../slideLayouts/slideLayout1280.xml"/><Relationship Id="rId11" Type="http://schemas.openxmlformats.org/officeDocument/2006/relationships/slideLayout" Target="../slideLayouts/slideLayout1281.xml"/><Relationship Id="rId12" Type="http://schemas.openxmlformats.org/officeDocument/2006/relationships/slideLayout" Target="../slideLayouts/slideLayout1282.xml"/><Relationship Id="rId13" Type="http://schemas.openxmlformats.org/officeDocument/2006/relationships/slideLayout" Target="../slideLayouts/slideLayout1283.xml"/><Relationship Id="rId14" Type="http://schemas.openxmlformats.org/officeDocument/2006/relationships/slideLayout" Target="../slideLayouts/slideLayout1284.xml"/>
</Relationships>
</file>

<file path=ppt/slideMasters/_rels/slideMaster108.xml.rels><?xml version="1.0" encoding="UTF-8"?>
<Relationships xmlns="http://schemas.openxmlformats.org/package/2006/relationships"><Relationship Id="rId1" Type="http://schemas.openxmlformats.org/officeDocument/2006/relationships/theme" Target="../theme/theme108.xml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1285.xml"/><Relationship Id="rId4" Type="http://schemas.openxmlformats.org/officeDocument/2006/relationships/slideLayout" Target="../slideLayouts/slideLayout1286.xml"/><Relationship Id="rId5" Type="http://schemas.openxmlformats.org/officeDocument/2006/relationships/slideLayout" Target="../slideLayouts/slideLayout1287.xml"/><Relationship Id="rId6" Type="http://schemas.openxmlformats.org/officeDocument/2006/relationships/slideLayout" Target="../slideLayouts/slideLayout1288.xml"/><Relationship Id="rId7" Type="http://schemas.openxmlformats.org/officeDocument/2006/relationships/slideLayout" Target="../slideLayouts/slideLayout1289.xml"/><Relationship Id="rId8" Type="http://schemas.openxmlformats.org/officeDocument/2006/relationships/slideLayout" Target="../slideLayouts/slideLayout1290.xml"/><Relationship Id="rId9" Type="http://schemas.openxmlformats.org/officeDocument/2006/relationships/slideLayout" Target="../slideLayouts/slideLayout1291.xml"/><Relationship Id="rId10" Type="http://schemas.openxmlformats.org/officeDocument/2006/relationships/slideLayout" Target="../slideLayouts/slideLayout1292.xml"/><Relationship Id="rId11" Type="http://schemas.openxmlformats.org/officeDocument/2006/relationships/slideLayout" Target="../slideLayouts/slideLayout1293.xml"/><Relationship Id="rId12" Type="http://schemas.openxmlformats.org/officeDocument/2006/relationships/slideLayout" Target="../slideLayouts/slideLayout1294.xml"/><Relationship Id="rId13" Type="http://schemas.openxmlformats.org/officeDocument/2006/relationships/slideLayout" Target="../slideLayouts/slideLayout1295.xml"/><Relationship Id="rId14" Type="http://schemas.openxmlformats.org/officeDocument/2006/relationships/slideLayout" Target="../slideLayouts/slideLayout1296.xml"/>
</Relationships>
</file>

<file path=ppt/slideMasters/_rels/slideMaster109.xml.rels><?xml version="1.0" encoding="UTF-8"?>
<Relationships xmlns="http://schemas.openxmlformats.org/package/2006/relationships"><Relationship Id="rId1" Type="http://schemas.openxmlformats.org/officeDocument/2006/relationships/theme" Target="../theme/theme109.xml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1297.xml"/><Relationship Id="rId4" Type="http://schemas.openxmlformats.org/officeDocument/2006/relationships/slideLayout" Target="../slideLayouts/slideLayout1298.xml"/><Relationship Id="rId5" Type="http://schemas.openxmlformats.org/officeDocument/2006/relationships/slideLayout" Target="../slideLayouts/slideLayout1299.xml"/><Relationship Id="rId6" Type="http://schemas.openxmlformats.org/officeDocument/2006/relationships/slideLayout" Target="../slideLayouts/slideLayout1300.xml"/><Relationship Id="rId7" Type="http://schemas.openxmlformats.org/officeDocument/2006/relationships/slideLayout" Target="../slideLayouts/slideLayout1301.xml"/><Relationship Id="rId8" Type="http://schemas.openxmlformats.org/officeDocument/2006/relationships/slideLayout" Target="../slideLayouts/slideLayout1302.xml"/><Relationship Id="rId9" Type="http://schemas.openxmlformats.org/officeDocument/2006/relationships/slideLayout" Target="../slideLayouts/slideLayout1303.xml"/><Relationship Id="rId10" Type="http://schemas.openxmlformats.org/officeDocument/2006/relationships/slideLayout" Target="../slideLayouts/slideLayout1304.xml"/><Relationship Id="rId11" Type="http://schemas.openxmlformats.org/officeDocument/2006/relationships/slideLayout" Target="../slideLayouts/slideLayout1305.xml"/><Relationship Id="rId12" Type="http://schemas.openxmlformats.org/officeDocument/2006/relationships/slideLayout" Target="../slideLayouts/slideLayout1306.xml"/><Relationship Id="rId13" Type="http://schemas.openxmlformats.org/officeDocument/2006/relationships/slideLayout" Target="../slideLayouts/slideLayout1307.xml"/><Relationship Id="rId14" Type="http://schemas.openxmlformats.org/officeDocument/2006/relationships/slideLayout" Target="../slideLayouts/slideLayout1308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10.xml.rels><?xml version="1.0" encoding="UTF-8"?>
<Relationships xmlns="http://schemas.openxmlformats.org/package/2006/relationships"><Relationship Id="rId1" Type="http://schemas.openxmlformats.org/officeDocument/2006/relationships/theme" Target="../theme/theme110.xml"/><Relationship Id="rId2" Type="http://schemas.openxmlformats.org/officeDocument/2006/relationships/image" Target="../media/image98.png"/><Relationship Id="rId3" Type="http://schemas.openxmlformats.org/officeDocument/2006/relationships/slideLayout" Target="../slideLayouts/slideLayout1309.xml"/><Relationship Id="rId4" Type="http://schemas.openxmlformats.org/officeDocument/2006/relationships/slideLayout" Target="../slideLayouts/slideLayout1310.xml"/><Relationship Id="rId5" Type="http://schemas.openxmlformats.org/officeDocument/2006/relationships/slideLayout" Target="../slideLayouts/slideLayout1311.xml"/><Relationship Id="rId6" Type="http://schemas.openxmlformats.org/officeDocument/2006/relationships/slideLayout" Target="../slideLayouts/slideLayout1312.xml"/><Relationship Id="rId7" Type="http://schemas.openxmlformats.org/officeDocument/2006/relationships/slideLayout" Target="../slideLayouts/slideLayout1313.xml"/><Relationship Id="rId8" Type="http://schemas.openxmlformats.org/officeDocument/2006/relationships/slideLayout" Target="../slideLayouts/slideLayout1314.xml"/><Relationship Id="rId9" Type="http://schemas.openxmlformats.org/officeDocument/2006/relationships/slideLayout" Target="../slideLayouts/slideLayout1315.xml"/><Relationship Id="rId10" Type="http://schemas.openxmlformats.org/officeDocument/2006/relationships/slideLayout" Target="../slideLayouts/slideLayout1316.xml"/><Relationship Id="rId11" Type="http://schemas.openxmlformats.org/officeDocument/2006/relationships/slideLayout" Target="../slideLayouts/slideLayout1317.xml"/><Relationship Id="rId12" Type="http://schemas.openxmlformats.org/officeDocument/2006/relationships/slideLayout" Target="../slideLayouts/slideLayout1318.xml"/><Relationship Id="rId13" Type="http://schemas.openxmlformats.org/officeDocument/2006/relationships/slideLayout" Target="../slideLayouts/slideLayout1319.xml"/><Relationship Id="rId14" Type="http://schemas.openxmlformats.org/officeDocument/2006/relationships/slideLayout" Target="../slideLayouts/slideLayout1320.xml"/>
</Relationships>
</file>

<file path=ppt/slideMasters/_rels/slideMaster111.xml.rels><?xml version="1.0" encoding="UTF-8"?>
<Relationships xmlns="http://schemas.openxmlformats.org/package/2006/relationships"><Relationship Id="rId1" Type="http://schemas.openxmlformats.org/officeDocument/2006/relationships/theme" Target="../theme/theme111.xml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1321.xml"/><Relationship Id="rId4" Type="http://schemas.openxmlformats.org/officeDocument/2006/relationships/slideLayout" Target="../slideLayouts/slideLayout1322.xml"/><Relationship Id="rId5" Type="http://schemas.openxmlformats.org/officeDocument/2006/relationships/slideLayout" Target="../slideLayouts/slideLayout1323.xml"/><Relationship Id="rId6" Type="http://schemas.openxmlformats.org/officeDocument/2006/relationships/slideLayout" Target="../slideLayouts/slideLayout1324.xml"/><Relationship Id="rId7" Type="http://schemas.openxmlformats.org/officeDocument/2006/relationships/slideLayout" Target="../slideLayouts/slideLayout1325.xml"/><Relationship Id="rId8" Type="http://schemas.openxmlformats.org/officeDocument/2006/relationships/slideLayout" Target="../slideLayouts/slideLayout1326.xml"/><Relationship Id="rId9" Type="http://schemas.openxmlformats.org/officeDocument/2006/relationships/slideLayout" Target="../slideLayouts/slideLayout1327.xml"/><Relationship Id="rId10" Type="http://schemas.openxmlformats.org/officeDocument/2006/relationships/slideLayout" Target="../slideLayouts/slideLayout1328.xml"/><Relationship Id="rId11" Type="http://schemas.openxmlformats.org/officeDocument/2006/relationships/slideLayout" Target="../slideLayouts/slideLayout1329.xml"/><Relationship Id="rId12" Type="http://schemas.openxmlformats.org/officeDocument/2006/relationships/slideLayout" Target="../slideLayouts/slideLayout1330.xml"/><Relationship Id="rId13" Type="http://schemas.openxmlformats.org/officeDocument/2006/relationships/slideLayout" Target="../slideLayouts/slideLayout1331.xml"/><Relationship Id="rId14" Type="http://schemas.openxmlformats.org/officeDocument/2006/relationships/slideLayout" Target="../slideLayouts/slideLayout1332.xml"/>
</Relationships>
</file>

<file path=ppt/slideMasters/_rels/slideMaster112.xml.rels><?xml version="1.0" encoding="UTF-8"?>
<Relationships xmlns="http://schemas.openxmlformats.org/package/2006/relationships"><Relationship Id="rId1" Type="http://schemas.openxmlformats.org/officeDocument/2006/relationships/theme" Target="../theme/theme112.xml"/><Relationship Id="rId2" Type="http://schemas.openxmlformats.org/officeDocument/2006/relationships/image" Target="../media/image100.png"/><Relationship Id="rId3" Type="http://schemas.openxmlformats.org/officeDocument/2006/relationships/slideLayout" Target="../slideLayouts/slideLayout1333.xml"/><Relationship Id="rId4" Type="http://schemas.openxmlformats.org/officeDocument/2006/relationships/slideLayout" Target="../slideLayouts/slideLayout1334.xml"/><Relationship Id="rId5" Type="http://schemas.openxmlformats.org/officeDocument/2006/relationships/slideLayout" Target="../slideLayouts/slideLayout1335.xml"/><Relationship Id="rId6" Type="http://schemas.openxmlformats.org/officeDocument/2006/relationships/slideLayout" Target="../slideLayouts/slideLayout1336.xml"/><Relationship Id="rId7" Type="http://schemas.openxmlformats.org/officeDocument/2006/relationships/slideLayout" Target="../slideLayouts/slideLayout1337.xml"/><Relationship Id="rId8" Type="http://schemas.openxmlformats.org/officeDocument/2006/relationships/slideLayout" Target="../slideLayouts/slideLayout1338.xml"/><Relationship Id="rId9" Type="http://schemas.openxmlformats.org/officeDocument/2006/relationships/slideLayout" Target="../slideLayouts/slideLayout1339.xml"/><Relationship Id="rId10" Type="http://schemas.openxmlformats.org/officeDocument/2006/relationships/slideLayout" Target="../slideLayouts/slideLayout1340.xml"/><Relationship Id="rId11" Type="http://schemas.openxmlformats.org/officeDocument/2006/relationships/slideLayout" Target="../slideLayouts/slideLayout1341.xml"/><Relationship Id="rId12" Type="http://schemas.openxmlformats.org/officeDocument/2006/relationships/slideLayout" Target="../slideLayouts/slideLayout1342.xml"/><Relationship Id="rId13" Type="http://schemas.openxmlformats.org/officeDocument/2006/relationships/slideLayout" Target="../slideLayouts/slideLayout1343.xml"/><Relationship Id="rId14" Type="http://schemas.openxmlformats.org/officeDocument/2006/relationships/slideLayout" Target="../slideLayouts/slideLayout1344.xml"/>
</Relationships>
</file>

<file path=ppt/slideMasters/_rels/slideMaster113.xml.rels><?xml version="1.0" encoding="UTF-8"?>
<Relationships xmlns="http://schemas.openxmlformats.org/package/2006/relationships"><Relationship Id="rId1" Type="http://schemas.openxmlformats.org/officeDocument/2006/relationships/theme" Target="../theme/theme113.xml"/><Relationship Id="rId2" Type="http://schemas.openxmlformats.org/officeDocument/2006/relationships/image" Target="../media/image101.png"/><Relationship Id="rId3" Type="http://schemas.openxmlformats.org/officeDocument/2006/relationships/slideLayout" Target="../slideLayouts/slideLayout1345.xml"/><Relationship Id="rId4" Type="http://schemas.openxmlformats.org/officeDocument/2006/relationships/slideLayout" Target="../slideLayouts/slideLayout1346.xml"/><Relationship Id="rId5" Type="http://schemas.openxmlformats.org/officeDocument/2006/relationships/slideLayout" Target="../slideLayouts/slideLayout1347.xml"/><Relationship Id="rId6" Type="http://schemas.openxmlformats.org/officeDocument/2006/relationships/slideLayout" Target="../slideLayouts/slideLayout1348.xml"/><Relationship Id="rId7" Type="http://schemas.openxmlformats.org/officeDocument/2006/relationships/slideLayout" Target="../slideLayouts/slideLayout1349.xml"/><Relationship Id="rId8" Type="http://schemas.openxmlformats.org/officeDocument/2006/relationships/slideLayout" Target="../slideLayouts/slideLayout1350.xml"/><Relationship Id="rId9" Type="http://schemas.openxmlformats.org/officeDocument/2006/relationships/slideLayout" Target="../slideLayouts/slideLayout1351.xml"/><Relationship Id="rId10" Type="http://schemas.openxmlformats.org/officeDocument/2006/relationships/slideLayout" Target="../slideLayouts/slideLayout1352.xml"/><Relationship Id="rId11" Type="http://schemas.openxmlformats.org/officeDocument/2006/relationships/slideLayout" Target="../slideLayouts/slideLayout1353.xml"/><Relationship Id="rId12" Type="http://schemas.openxmlformats.org/officeDocument/2006/relationships/slideLayout" Target="../slideLayouts/slideLayout1354.xml"/><Relationship Id="rId13" Type="http://schemas.openxmlformats.org/officeDocument/2006/relationships/slideLayout" Target="../slideLayouts/slideLayout1355.xml"/><Relationship Id="rId14" Type="http://schemas.openxmlformats.org/officeDocument/2006/relationships/slideLayout" Target="../slideLayouts/slideLayout1356.xml"/>
</Relationships>
</file>

<file path=ppt/slideMasters/_rels/slideMaster114.xml.rels><?xml version="1.0" encoding="UTF-8"?>
<Relationships xmlns="http://schemas.openxmlformats.org/package/2006/relationships"><Relationship Id="rId1" Type="http://schemas.openxmlformats.org/officeDocument/2006/relationships/theme" Target="../theme/theme114.xml"/><Relationship Id="rId2" Type="http://schemas.openxmlformats.org/officeDocument/2006/relationships/image" Target="../media/image102.png"/><Relationship Id="rId3" Type="http://schemas.openxmlformats.org/officeDocument/2006/relationships/slideLayout" Target="../slideLayouts/slideLayout1357.xml"/><Relationship Id="rId4" Type="http://schemas.openxmlformats.org/officeDocument/2006/relationships/slideLayout" Target="../slideLayouts/slideLayout1358.xml"/><Relationship Id="rId5" Type="http://schemas.openxmlformats.org/officeDocument/2006/relationships/slideLayout" Target="../slideLayouts/slideLayout1359.xml"/><Relationship Id="rId6" Type="http://schemas.openxmlformats.org/officeDocument/2006/relationships/slideLayout" Target="../slideLayouts/slideLayout1360.xml"/><Relationship Id="rId7" Type="http://schemas.openxmlformats.org/officeDocument/2006/relationships/slideLayout" Target="../slideLayouts/slideLayout1361.xml"/><Relationship Id="rId8" Type="http://schemas.openxmlformats.org/officeDocument/2006/relationships/slideLayout" Target="../slideLayouts/slideLayout1362.xml"/><Relationship Id="rId9" Type="http://schemas.openxmlformats.org/officeDocument/2006/relationships/slideLayout" Target="../slideLayouts/slideLayout1363.xml"/><Relationship Id="rId10" Type="http://schemas.openxmlformats.org/officeDocument/2006/relationships/slideLayout" Target="../slideLayouts/slideLayout1364.xml"/><Relationship Id="rId11" Type="http://schemas.openxmlformats.org/officeDocument/2006/relationships/slideLayout" Target="../slideLayouts/slideLayout1365.xml"/><Relationship Id="rId12" Type="http://schemas.openxmlformats.org/officeDocument/2006/relationships/slideLayout" Target="../slideLayouts/slideLayout1366.xml"/><Relationship Id="rId13" Type="http://schemas.openxmlformats.org/officeDocument/2006/relationships/slideLayout" Target="../slideLayouts/slideLayout1367.xml"/><Relationship Id="rId14" Type="http://schemas.openxmlformats.org/officeDocument/2006/relationships/slideLayout" Target="../slideLayouts/slideLayout1368.xml"/>
</Relationships>
</file>

<file path=ppt/slideMasters/_rels/slideMaster115.xml.rels><?xml version="1.0" encoding="UTF-8"?>
<Relationships xmlns="http://schemas.openxmlformats.org/package/2006/relationships"><Relationship Id="rId1" Type="http://schemas.openxmlformats.org/officeDocument/2006/relationships/theme" Target="../theme/theme115.xml"/><Relationship Id="rId2" Type="http://schemas.openxmlformats.org/officeDocument/2006/relationships/image" Target="../media/image103.png"/><Relationship Id="rId3" Type="http://schemas.openxmlformats.org/officeDocument/2006/relationships/slideLayout" Target="../slideLayouts/slideLayout1369.xml"/><Relationship Id="rId4" Type="http://schemas.openxmlformats.org/officeDocument/2006/relationships/slideLayout" Target="../slideLayouts/slideLayout1370.xml"/><Relationship Id="rId5" Type="http://schemas.openxmlformats.org/officeDocument/2006/relationships/slideLayout" Target="../slideLayouts/slideLayout1371.xml"/><Relationship Id="rId6" Type="http://schemas.openxmlformats.org/officeDocument/2006/relationships/slideLayout" Target="../slideLayouts/slideLayout1372.xml"/><Relationship Id="rId7" Type="http://schemas.openxmlformats.org/officeDocument/2006/relationships/slideLayout" Target="../slideLayouts/slideLayout1373.xml"/><Relationship Id="rId8" Type="http://schemas.openxmlformats.org/officeDocument/2006/relationships/slideLayout" Target="../slideLayouts/slideLayout1374.xml"/><Relationship Id="rId9" Type="http://schemas.openxmlformats.org/officeDocument/2006/relationships/slideLayout" Target="../slideLayouts/slideLayout1375.xml"/><Relationship Id="rId10" Type="http://schemas.openxmlformats.org/officeDocument/2006/relationships/slideLayout" Target="../slideLayouts/slideLayout1376.xml"/><Relationship Id="rId11" Type="http://schemas.openxmlformats.org/officeDocument/2006/relationships/slideLayout" Target="../slideLayouts/slideLayout1377.xml"/><Relationship Id="rId12" Type="http://schemas.openxmlformats.org/officeDocument/2006/relationships/slideLayout" Target="../slideLayouts/slideLayout1378.xml"/><Relationship Id="rId13" Type="http://schemas.openxmlformats.org/officeDocument/2006/relationships/slideLayout" Target="../slideLayouts/slideLayout1379.xml"/><Relationship Id="rId14" Type="http://schemas.openxmlformats.org/officeDocument/2006/relationships/slideLayout" Target="../slideLayouts/slideLayout1380.xml"/>
</Relationships>
</file>

<file path=ppt/slideMasters/_rels/slideMaster116.xml.rels><?xml version="1.0" encoding="UTF-8"?>
<Relationships xmlns="http://schemas.openxmlformats.org/package/2006/relationships"><Relationship Id="rId1" Type="http://schemas.openxmlformats.org/officeDocument/2006/relationships/theme" Target="../theme/theme116.xml"/><Relationship Id="rId2" Type="http://schemas.openxmlformats.org/officeDocument/2006/relationships/image" Target="../media/image104.png"/><Relationship Id="rId3" Type="http://schemas.openxmlformats.org/officeDocument/2006/relationships/slideLayout" Target="../slideLayouts/slideLayout1381.xml"/><Relationship Id="rId4" Type="http://schemas.openxmlformats.org/officeDocument/2006/relationships/slideLayout" Target="../slideLayouts/slideLayout1382.xml"/><Relationship Id="rId5" Type="http://schemas.openxmlformats.org/officeDocument/2006/relationships/slideLayout" Target="../slideLayouts/slideLayout1383.xml"/><Relationship Id="rId6" Type="http://schemas.openxmlformats.org/officeDocument/2006/relationships/slideLayout" Target="../slideLayouts/slideLayout1384.xml"/><Relationship Id="rId7" Type="http://schemas.openxmlformats.org/officeDocument/2006/relationships/slideLayout" Target="../slideLayouts/slideLayout1385.xml"/><Relationship Id="rId8" Type="http://schemas.openxmlformats.org/officeDocument/2006/relationships/slideLayout" Target="../slideLayouts/slideLayout1386.xml"/><Relationship Id="rId9" Type="http://schemas.openxmlformats.org/officeDocument/2006/relationships/slideLayout" Target="../slideLayouts/slideLayout1387.xml"/><Relationship Id="rId10" Type="http://schemas.openxmlformats.org/officeDocument/2006/relationships/slideLayout" Target="../slideLayouts/slideLayout1388.xml"/><Relationship Id="rId11" Type="http://schemas.openxmlformats.org/officeDocument/2006/relationships/slideLayout" Target="../slideLayouts/slideLayout1389.xml"/><Relationship Id="rId12" Type="http://schemas.openxmlformats.org/officeDocument/2006/relationships/slideLayout" Target="../slideLayouts/slideLayout1390.xml"/><Relationship Id="rId13" Type="http://schemas.openxmlformats.org/officeDocument/2006/relationships/slideLayout" Target="../slideLayouts/slideLayout1391.xml"/><Relationship Id="rId14" Type="http://schemas.openxmlformats.org/officeDocument/2006/relationships/slideLayout" Target="../slideLayouts/slideLayout1392.xml"/>
</Relationships>
</file>

<file path=ppt/slideMasters/_rels/slideMaster117.xml.rels><?xml version="1.0" encoding="UTF-8"?>
<Relationships xmlns="http://schemas.openxmlformats.org/package/2006/relationships"><Relationship Id="rId1" Type="http://schemas.openxmlformats.org/officeDocument/2006/relationships/theme" Target="../theme/theme117.xml"/><Relationship Id="rId2" Type="http://schemas.openxmlformats.org/officeDocument/2006/relationships/image" Target="../media/image105.png"/><Relationship Id="rId3" Type="http://schemas.openxmlformats.org/officeDocument/2006/relationships/slideLayout" Target="../slideLayouts/slideLayout1393.xml"/><Relationship Id="rId4" Type="http://schemas.openxmlformats.org/officeDocument/2006/relationships/slideLayout" Target="../slideLayouts/slideLayout1394.xml"/><Relationship Id="rId5" Type="http://schemas.openxmlformats.org/officeDocument/2006/relationships/slideLayout" Target="../slideLayouts/slideLayout1395.xml"/><Relationship Id="rId6" Type="http://schemas.openxmlformats.org/officeDocument/2006/relationships/slideLayout" Target="../slideLayouts/slideLayout1396.xml"/><Relationship Id="rId7" Type="http://schemas.openxmlformats.org/officeDocument/2006/relationships/slideLayout" Target="../slideLayouts/slideLayout1397.xml"/><Relationship Id="rId8" Type="http://schemas.openxmlformats.org/officeDocument/2006/relationships/slideLayout" Target="../slideLayouts/slideLayout1398.xml"/><Relationship Id="rId9" Type="http://schemas.openxmlformats.org/officeDocument/2006/relationships/slideLayout" Target="../slideLayouts/slideLayout1399.xml"/><Relationship Id="rId10" Type="http://schemas.openxmlformats.org/officeDocument/2006/relationships/slideLayout" Target="../slideLayouts/slideLayout1400.xml"/><Relationship Id="rId11" Type="http://schemas.openxmlformats.org/officeDocument/2006/relationships/slideLayout" Target="../slideLayouts/slideLayout1401.xml"/><Relationship Id="rId12" Type="http://schemas.openxmlformats.org/officeDocument/2006/relationships/slideLayout" Target="../slideLayouts/slideLayout1402.xml"/><Relationship Id="rId13" Type="http://schemas.openxmlformats.org/officeDocument/2006/relationships/slideLayout" Target="../slideLayouts/slideLayout1403.xml"/><Relationship Id="rId14" Type="http://schemas.openxmlformats.org/officeDocument/2006/relationships/slideLayout" Target="../slideLayouts/slideLayout1404.xml"/>
</Relationships>
</file>

<file path=ppt/slideMasters/_rels/slideMaster118.xml.rels><?xml version="1.0" encoding="UTF-8"?>
<Relationships xmlns="http://schemas.openxmlformats.org/package/2006/relationships"><Relationship Id="rId1" Type="http://schemas.openxmlformats.org/officeDocument/2006/relationships/theme" Target="../theme/theme118.xml"/><Relationship Id="rId2" Type="http://schemas.openxmlformats.org/officeDocument/2006/relationships/image" Target="../media/image106.png"/><Relationship Id="rId3" Type="http://schemas.openxmlformats.org/officeDocument/2006/relationships/slideLayout" Target="../slideLayouts/slideLayout1405.xml"/><Relationship Id="rId4" Type="http://schemas.openxmlformats.org/officeDocument/2006/relationships/slideLayout" Target="../slideLayouts/slideLayout1406.xml"/><Relationship Id="rId5" Type="http://schemas.openxmlformats.org/officeDocument/2006/relationships/slideLayout" Target="../slideLayouts/slideLayout1407.xml"/><Relationship Id="rId6" Type="http://schemas.openxmlformats.org/officeDocument/2006/relationships/slideLayout" Target="../slideLayouts/slideLayout1408.xml"/><Relationship Id="rId7" Type="http://schemas.openxmlformats.org/officeDocument/2006/relationships/slideLayout" Target="../slideLayouts/slideLayout1409.xml"/><Relationship Id="rId8" Type="http://schemas.openxmlformats.org/officeDocument/2006/relationships/slideLayout" Target="../slideLayouts/slideLayout1410.xml"/><Relationship Id="rId9" Type="http://schemas.openxmlformats.org/officeDocument/2006/relationships/slideLayout" Target="../slideLayouts/slideLayout1411.xml"/><Relationship Id="rId10" Type="http://schemas.openxmlformats.org/officeDocument/2006/relationships/slideLayout" Target="../slideLayouts/slideLayout1412.xml"/><Relationship Id="rId11" Type="http://schemas.openxmlformats.org/officeDocument/2006/relationships/slideLayout" Target="../slideLayouts/slideLayout1413.xml"/><Relationship Id="rId12" Type="http://schemas.openxmlformats.org/officeDocument/2006/relationships/slideLayout" Target="../slideLayouts/slideLayout1414.xml"/><Relationship Id="rId13" Type="http://schemas.openxmlformats.org/officeDocument/2006/relationships/slideLayout" Target="../slideLayouts/slideLayout1415.xml"/><Relationship Id="rId14" Type="http://schemas.openxmlformats.org/officeDocument/2006/relationships/slideLayout" Target="../slideLayouts/slideLayout1416.xml"/>
</Relationships>
</file>

<file path=ppt/slideMasters/_rels/slideMaster119.xml.rels><?xml version="1.0" encoding="UTF-8"?>
<Relationships xmlns="http://schemas.openxmlformats.org/package/2006/relationships"><Relationship Id="rId1" Type="http://schemas.openxmlformats.org/officeDocument/2006/relationships/theme" Target="../theme/theme119.xml"/><Relationship Id="rId2" Type="http://schemas.openxmlformats.org/officeDocument/2006/relationships/image" Target="../media/image107.png"/><Relationship Id="rId3" Type="http://schemas.openxmlformats.org/officeDocument/2006/relationships/slideLayout" Target="../slideLayouts/slideLayout1417.xml"/><Relationship Id="rId4" Type="http://schemas.openxmlformats.org/officeDocument/2006/relationships/slideLayout" Target="../slideLayouts/slideLayout1418.xml"/><Relationship Id="rId5" Type="http://schemas.openxmlformats.org/officeDocument/2006/relationships/slideLayout" Target="../slideLayouts/slideLayout1419.xml"/><Relationship Id="rId6" Type="http://schemas.openxmlformats.org/officeDocument/2006/relationships/slideLayout" Target="../slideLayouts/slideLayout1420.xml"/><Relationship Id="rId7" Type="http://schemas.openxmlformats.org/officeDocument/2006/relationships/slideLayout" Target="../slideLayouts/slideLayout1421.xml"/><Relationship Id="rId8" Type="http://schemas.openxmlformats.org/officeDocument/2006/relationships/slideLayout" Target="../slideLayouts/slideLayout1422.xml"/><Relationship Id="rId9" Type="http://schemas.openxmlformats.org/officeDocument/2006/relationships/slideLayout" Target="../slideLayouts/slideLayout1423.xml"/><Relationship Id="rId10" Type="http://schemas.openxmlformats.org/officeDocument/2006/relationships/slideLayout" Target="../slideLayouts/slideLayout1424.xml"/><Relationship Id="rId11" Type="http://schemas.openxmlformats.org/officeDocument/2006/relationships/slideLayout" Target="../slideLayouts/slideLayout1425.xml"/><Relationship Id="rId12" Type="http://schemas.openxmlformats.org/officeDocument/2006/relationships/slideLayout" Target="../slideLayouts/slideLayout1426.xml"/><Relationship Id="rId13" Type="http://schemas.openxmlformats.org/officeDocument/2006/relationships/slideLayout" Target="../slideLayouts/slideLayout1427.xml"/><Relationship Id="rId14" Type="http://schemas.openxmlformats.org/officeDocument/2006/relationships/slideLayout" Target="../slideLayouts/slideLayout1428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20.xml.rels><?xml version="1.0" encoding="UTF-8"?>
<Relationships xmlns="http://schemas.openxmlformats.org/package/2006/relationships"><Relationship Id="rId1" Type="http://schemas.openxmlformats.org/officeDocument/2006/relationships/theme" Target="../theme/theme120.xml"/><Relationship Id="rId2" Type="http://schemas.openxmlformats.org/officeDocument/2006/relationships/image" Target="../media/image108.png"/><Relationship Id="rId3" Type="http://schemas.openxmlformats.org/officeDocument/2006/relationships/slideLayout" Target="../slideLayouts/slideLayout1429.xml"/><Relationship Id="rId4" Type="http://schemas.openxmlformats.org/officeDocument/2006/relationships/slideLayout" Target="../slideLayouts/slideLayout1430.xml"/><Relationship Id="rId5" Type="http://schemas.openxmlformats.org/officeDocument/2006/relationships/slideLayout" Target="../slideLayouts/slideLayout1431.xml"/><Relationship Id="rId6" Type="http://schemas.openxmlformats.org/officeDocument/2006/relationships/slideLayout" Target="../slideLayouts/slideLayout1432.xml"/><Relationship Id="rId7" Type="http://schemas.openxmlformats.org/officeDocument/2006/relationships/slideLayout" Target="../slideLayouts/slideLayout1433.xml"/><Relationship Id="rId8" Type="http://schemas.openxmlformats.org/officeDocument/2006/relationships/slideLayout" Target="../slideLayouts/slideLayout1434.xml"/><Relationship Id="rId9" Type="http://schemas.openxmlformats.org/officeDocument/2006/relationships/slideLayout" Target="../slideLayouts/slideLayout1435.xml"/><Relationship Id="rId10" Type="http://schemas.openxmlformats.org/officeDocument/2006/relationships/slideLayout" Target="../slideLayouts/slideLayout1436.xml"/><Relationship Id="rId11" Type="http://schemas.openxmlformats.org/officeDocument/2006/relationships/slideLayout" Target="../slideLayouts/slideLayout1437.xml"/><Relationship Id="rId12" Type="http://schemas.openxmlformats.org/officeDocument/2006/relationships/slideLayout" Target="../slideLayouts/slideLayout1438.xml"/><Relationship Id="rId13" Type="http://schemas.openxmlformats.org/officeDocument/2006/relationships/slideLayout" Target="../slideLayouts/slideLayout1439.xml"/><Relationship Id="rId14" Type="http://schemas.openxmlformats.org/officeDocument/2006/relationships/slideLayout" Target="../slideLayouts/slideLayout1440.xml"/>
</Relationships>
</file>

<file path=ppt/slideMasters/_rels/slideMaster121.xml.rels><?xml version="1.0" encoding="UTF-8"?>
<Relationships xmlns="http://schemas.openxmlformats.org/package/2006/relationships"><Relationship Id="rId1" Type="http://schemas.openxmlformats.org/officeDocument/2006/relationships/theme" Target="../theme/theme121.xml"/><Relationship Id="rId2" Type="http://schemas.openxmlformats.org/officeDocument/2006/relationships/slideLayout" Target="../slideLayouts/slideLayout1441.xml"/><Relationship Id="rId3" Type="http://schemas.openxmlformats.org/officeDocument/2006/relationships/slideLayout" Target="../slideLayouts/slideLayout1442.xml"/><Relationship Id="rId4" Type="http://schemas.openxmlformats.org/officeDocument/2006/relationships/slideLayout" Target="../slideLayouts/slideLayout1443.xml"/><Relationship Id="rId5" Type="http://schemas.openxmlformats.org/officeDocument/2006/relationships/slideLayout" Target="../slideLayouts/slideLayout1444.xml"/><Relationship Id="rId6" Type="http://schemas.openxmlformats.org/officeDocument/2006/relationships/slideLayout" Target="../slideLayouts/slideLayout1445.xml"/><Relationship Id="rId7" Type="http://schemas.openxmlformats.org/officeDocument/2006/relationships/slideLayout" Target="../slideLayouts/slideLayout1446.xml"/><Relationship Id="rId8" Type="http://schemas.openxmlformats.org/officeDocument/2006/relationships/slideLayout" Target="../slideLayouts/slideLayout1447.xml"/><Relationship Id="rId9" Type="http://schemas.openxmlformats.org/officeDocument/2006/relationships/slideLayout" Target="../slideLayouts/slideLayout1448.xml"/><Relationship Id="rId10" Type="http://schemas.openxmlformats.org/officeDocument/2006/relationships/slideLayout" Target="../slideLayouts/slideLayout1449.xml"/><Relationship Id="rId11" Type="http://schemas.openxmlformats.org/officeDocument/2006/relationships/slideLayout" Target="../slideLayouts/slideLayout1450.xml"/><Relationship Id="rId12" Type="http://schemas.openxmlformats.org/officeDocument/2006/relationships/slideLayout" Target="../slideLayouts/slideLayout1451.xml"/><Relationship Id="rId13" Type="http://schemas.openxmlformats.org/officeDocument/2006/relationships/slideLayout" Target="../slideLayouts/slideLayout1452.xml"/>
</Relationships>
</file>

<file path=ppt/slideMasters/_rels/slideMaster122.xml.rels><?xml version="1.0" encoding="UTF-8"?>
<Relationships xmlns="http://schemas.openxmlformats.org/package/2006/relationships"><Relationship Id="rId1" Type="http://schemas.openxmlformats.org/officeDocument/2006/relationships/theme" Target="../theme/theme122.xml"/><Relationship Id="rId2" Type="http://schemas.openxmlformats.org/officeDocument/2006/relationships/image" Target="../media/image109.png"/><Relationship Id="rId3" Type="http://schemas.openxmlformats.org/officeDocument/2006/relationships/slideLayout" Target="../slideLayouts/slideLayout1453.xml"/><Relationship Id="rId4" Type="http://schemas.openxmlformats.org/officeDocument/2006/relationships/slideLayout" Target="../slideLayouts/slideLayout1454.xml"/><Relationship Id="rId5" Type="http://schemas.openxmlformats.org/officeDocument/2006/relationships/slideLayout" Target="../slideLayouts/slideLayout1455.xml"/><Relationship Id="rId6" Type="http://schemas.openxmlformats.org/officeDocument/2006/relationships/slideLayout" Target="../slideLayouts/slideLayout1456.xml"/><Relationship Id="rId7" Type="http://schemas.openxmlformats.org/officeDocument/2006/relationships/slideLayout" Target="../slideLayouts/slideLayout1457.xml"/><Relationship Id="rId8" Type="http://schemas.openxmlformats.org/officeDocument/2006/relationships/slideLayout" Target="../slideLayouts/slideLayout1458.xml"/><Relationship Id="rId9" Type="http://schemas.openxmlformats.org/officeDocument/2006/relationships/slideLayout" Target="../slideLayouts/slideLayout1459.xml"/><Relationship Id="rId10" Type="http://schemas.openxmlformats.org/officeDocument/2006/relationships/slideLayout" Target="../slideLayouts/slideLayout1460.xml"/><Relationship Id="rId11" Type="http://schemas.openxmlformats.org/officeDocument/2006/relationships/slideLayout" Target="../slideLayouts/slideLayout1461.xml"/><Relationship Id="rId12" Type="http://schemas.openxmlformats.org/officeDocument/2006/relationships/slideLayout" Target="../slideLayouts/slideLayout1462.xml"/><Relationship Id="rId13" Type="http://schemas.openxmlformats.org/officeDocument/2006/relationships/slideLayout" Target="../slideLayouts/slideLayout1463.xml"/><Relationship Id="rId14" Type="http://schemas.openxmlformats.org/officeDocument/2006/relationships/slideLayout" Target="../slideLayouts/slideLayout146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4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09.xml"/><Relationship Id="rId8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16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2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3.xml"/><Relationship Id="rId8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5.xml"/><Relationship Id="rId8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2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4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76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1.xml"/><Relationship Id="rId8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88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0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5.xml"/><Relationship Id="rId8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2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17.xml"/><Relationship Id="rId8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3.xml"/><Relationship Id="rId14" Type="http://schemas.openxmlformats.org/officeDocument/2006/relationships/slideLayout" Target="../slideLayouts/slideLayout324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29.xml"/><Relationship Id="rId8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4.xml"/><Relationship Id="rId13" Type="http://schemas.openxmlformats.org/officeDocument/2006/relationships/slideLayout" Target="../slideLayouts/slideLayout335.xml"/><Relationship Id="rId14" Type="http://schemas.openxmlformats.org/officeDocument/2006/relationships/slideLayout" Target="../slideLayouts/slideLayout336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0.xml"/><Relationship Id="rId7" Type="http://schemas.openxmlformats.org/officeDocument/2006/relationships/slideLayout" Target="../slideLayouts/slideLayout341.xml"/><Relationship Id="rId8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46.xml"/><Relationship Id="rId13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48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57.xml"/><Relationship Id="rId12" Type="http://schemas.openxmlformats.org/officeDocument/2006/relationships/slideLayout" Target="../slideLayouts/slideLayout358.xml"/><Relationship Id="rId13" Type="http://schemas.openxmlformats.org/officeDocument/2006/relationships/slideLayout" Target="../slideLayouts/slideLayout359.xml"/><Relationship Id="rId14" Type="http://schemas.openxmlformats.org/officeDocument/2006/relationships/slideLayout" Target="../slideLayouts/slideLayout36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4.xml"/><Relationship Id="rId7" Type="http://schemas.openxmlformats.org/officeDocument/2006/relationships/slideLayout" Target="../slideLayouts/slideLayout365.xml"/><Relationship Id="rId8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0.xml"/><Relationship Id="rId13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2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76.xml"/><Relationship Id="rId7" Type="http://schemas.openxmlformats.org/officeDocument/2006/relationships/slideLayout" Target="../slideLayouts/slideLayout377.xml"/><Relationship Id="rId8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2.xml"/><Relationship Id="rId13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4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89.xml"/><Relationship Id="rId8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4.xml"/><Relationship Id="rId13" Type="http://schemas.openxmlformats.org/officeDocument/2006/relationships/slideLayout" Target="../slideLayouts/slideLayout395.xml"/><Relationship Id="rId14" Type="http://schemas.openxmlformats.org/officeDocument/2006/relationships/slideLayout" Target="../slideLayouts/slideLayout396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0.xml"/><Relationship Id="rId7" Type="http://schemas.openxmlformats.org/officeDocument/2006/relationships/slideLayout" Target="../slideLayouts/slideLayout401.xml"/><Relationship Id="rId8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407.xml"/><Relationship Id="rId14" Type="http://schemas.openxmlformats.org/officeDocument/2006/relationships/slideLayout" Target="../slideLayouts/slideLayout408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3.xml"/><Relationship Id="rId8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18.xml"/><Relationship Id="rId13" Type="http://schemas.openxmlformats.org/officeDocument/2006/relationships/slideLayout" Target="../slideLayouts/slideLayout419.xml"/><Relationship Id="rId14" Type="http://schemas.openxmlformats.org/officeDocument/2006/relationships/slideLayout" Target="../slideLayouts/slideLayout420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5.xml"/><Relationship Id="rId8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29.xml"/><Relationship Id="rId12" Type="http://schemas.openxmlformats.org/officeDocument/2006/relationships/slideLayout" Target="../slideLayouts/slideLayout430.xml"/><Relationship Id="rId13" Type="http://schemas.openxmlformats.org/officeDocument/2006/relationships/slideLayout" Target="../slideLayouts/slideLayout431.xml"/><Relationship Id="rId14" Type="http://schemas.openxmlformats.org/officeDocument/2006/relationships/slideLayout" Target="../slideLayouts/slideLayout432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433.xml"/><Relationship Id="rId4" Type="http://schemas.openxmlformats.org/officeDocument/2006/relationships/slideLayout" Target="../slideLayouts/slideLayout434.xml"/><Relationship Id="rId5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37.xml"/><Relationship Id="rId8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39.xml"/><Relationship Id="rId10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1.xml"/><Relationship Id="rId12" Type="http://schemas.openxmlformats.org/officeDocument/2006/relationships/slideLayout" Target="../slideLayouts/slideLayout442.xml"/><Relationship Id="rId13" Type="http://schemas.openxmlformats.org/officeDocument/2006/relationships/slideLayout" Target="../slideLayouts/slideLayout443.xml"/><Relationship Id="rId14" Type="http://schemas.openxmlformats.org/officeDocument/2006/relationships/slideLayout" Target="../slideLayouts/slideLayout444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7.xml"/><Relationship Id="rId6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49.xml"/><Relationship Id="rId8" Type="http://schemas.openxmlformats.org/officeDocument/2006/relationships/slideLayout" Target="../slideLayouts/slideLayout450.xml"/><Relationship Id="rId9" Type="http://schemas.openxmlformats.org/officeDocument/2006/relationships/slideLayout" Target="../slideLayouts/slideLayout451.xml"/><Relationship Id="rId10" Type="http://schemas.openxmlformats.org/officeDocument/2006/relationships/slideLayout" Target="../slideLayouts/slideLayout452.xml"/><Relationship Id="rId11" Type="http://schemas.openxmlformats.org/officeDocument/2006/relationships/slideLayout" Target="../slideLayouts/slideLayout453.xml"/><Relationship Id="rId12" Type="http://schemas.openxmlformats.org/officeDocument/2006/relationships/slideLayout" Target="../slideLayouts/slideLayout454.xml"/><Relationship Id="rId13" Type="http://schemas.openxmlformats.org/officeDocument/2006/relationships/slideLayout" Target="../slideLayouts/slideLayout455.xml"/><Relationship Id="rId14" Type="http://schemas.openxmlformats.org/officeDocument/2006/relationships/slideLayout" Target="../slideLayouts/slideLayout456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457.xml"/><Relationship Id="rId4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62.xml"/><Relationship Id="rId9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64.xml"/><Relationship Id="rId11" Type="http://schemas.openxmlformats.org/officeDocument/2006/relationships/slideLayout" Target="../slideLayouts/slideLayout465.xml"/><Relationship Id="rId12" Type="http://schemas.openxmlformats.org/officeDocument/2006/relationships/slideLayout" Target="../slideLayouts/slideLayout466.xml"/><Relationship Id="rId13" Type="http://schemas.openxmlformats.org/officeDocument/2006/relationships/slideLayout" Target="../slideLayouts/slideLayout467.xml"/><Relationship Id="rId14" Type="http://schemas.openxmlformats.org/officeDocument/2006/relationships/slideLayout" Target="../slideLayouts/slideLayout468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469.xml"/><Relationship Id="rId4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73.xml"/><Relationship Id="rId8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77.xml"/><Relationship Id="rId12" Type="http://schemas.openxmlformats.org/officeDocument/2006/relationships/slideLayout" Target="../slideLayouts/slideLayout478.xml"/><Relationship Id="rId13" Type="http://schemas.openxmlformats.org/officeDocument/2006/relationships/slideLayout" Target="../slideLayouts/slideLayout479.xml"/><Relationship Id="rId14" Type="http://schemas.openxmlformats.org/officeDocument/2006/relationships/slideLayout" Target="../slideLayouts/slideLayout48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481.xml"/><Relationship Id="rId4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4.xml"/><Relationship Id="rId7" Type="http://schemas.openxmlformats.org/officeDocument/2006/relationships/slideLayout" Target="../slideLayouts/slideLayout485.xml"/><Relationship Id="rId8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87.xml"/><Relationship Id="rId10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89.xml"/><Relationship Id="rId12" Type="http://schemas.openxmlformats.org/officeDocument/2006/relationships/slideLayout" Target="../slideLayouts/slideLayout490.xml"/><Relationship Id="rId13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92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493.xml"/><Relationship Id="rId4" Type="http://schemas.openxmlformats.org/officeDocument/2006/relationships/slideLayout" Target="../slideLayouts/slideLayout494.xml"/><Relationship Id="rId5" Type="http://schemas.openxmlformats.org/officeDocument/2006/relationships/slideLayout" Target="../slideLayouts/slideLayout495.xml"/><Relationship Id="rId6" Type="http://schemas.openxmlformats.org/officeDocument/2006/relationships/slideLayout" Target="../slideLayouts/slideLayout496.xml"/><Relationship Id="rId7" Type="http://schemas.openxmlformats.org/officeDocument/2006/relationships/slideLayout" Target="../slideLayouts/slideLayout497.xml"/><Relationship Id="rId8" Type="http://schemas.openxmlformats.org/officeDocument/2006/relationships/slideLayout" Target="../slideLayouts/slideLayout498.xml"/><Relationship Id="rId9" Type="http://schemas.openxmlformats.org/officeDocument/2006/relationships/slideLayout" Target="../slideLayouts/slideLayout499.xml"/><Relationship Id="rId10" Type="http://schemas.openxmlformats.org/officeDocument/2006/relationships/slideLayout" Target="../slideLayouts/slideLayout500.xml"/><Relationship Id="rId11" Type="http://schemas.openxmlformats.org/officeDocument/2006/relationships/slideLayout" Target="../slideLayouts/slideLayout501.xml"/><Relationship Id="rId12" Type="http://schemas.openxmlformats.org/officeDocument/2006/relationships/slideLayout" Target="../slideLayouts/slideLayout502.xml"/><Relationship Id="rId13" Type="http://schemas.openxmlformats.org/officeDocument/2006/relationships/slideLayout" Target="../slideLayouts/slideLayout503.xml"/><Relationship Id="rId14" Type="http://schemas.openxmlformats.org/officeDocument/2006/relationships/slideLayout" Target="../slideLayouts/slideLayout504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08.xml"/><Relationship Id="rId7" Type="http://schemas.openxmlformats.org/officeDocument/2006/relationships/slideLayout" Target="../slideLayouts/slideLayout509.xml"/><Relationship Id="rId8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3.xml"/><Relationship Id="rId12" Type="http://schemas.openxmlformats.org/officeDocument/2006/relationships/slideLayout" Target="../slideLayouts/slideLayout514.xml"/><Relationship Id="rId13" Type="http://schemas.openxmlformats.org/officeDocument/2006/relationships/slideLayout" Target="../slideLayouts/slideLayout515.xml"/><Relationship Id="rId14" Type="http://schemas.openxmlformats.org/officeDocument/2006/relationships/slideLayout" Target="../slideLayouts/slideLayout516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517.xml"/><Relationship Id="rId4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519.xml"/><Relationship Id="rId6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1.xml"/><Relationship Id="rId8" Type="http://schemas.openxmlformats.org/officeDocument/2006/relationships/slideLayout" Target="../slideLayouts/slideLayout522.xml"/><Relationship Id="rId9" Type="http://schemas.openxmlformats.org/officeDocument/2006/relationships/slideLayout" Target="../slideLayouts/slideLayout523.xml"/><Relationship Id="rId10" Type="http://schemas.openxmlformats.org/officeDocument/2006/relationships/slideLayout" Target="../slideLayouts/slideLayout524.xml"/><Relationship Id="rId11" Type="http://schemas.openxmlformats.org/officeDocument/2006/relationships/slideLayout" Target="../slideLayouts/slideLayout525.xml"/><Relationship Id="rId12" Type="http://schemas.openxmlformats.org/officeDocument/2006/relationships/slideLayout" Target="../slideLayouts/slideLayout526.xml"/><Relationship Id="rId13" Type="http://schemas.openxmlformats.org/officeDocument/2006/relationships/slideLayout" Target="../slideLayouts/slideLayout527.xml"/><Relationship Id="rId14" Type="http://schemas.openxmlformats.org/officeDocument/2006/relationships/slideLayout" Target="../slideLayouts/slideLayout528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529.xml"/><Relationship Id="rId4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2.xml"/><Relationship Id="rId7" Type="http://schemas.openxmlformats.org/officeDocument/2006/relationships/slideLayout" Target="../slideLayouts/slideLayout533.xml"/><Relationship Id="rId8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37.xml"/><Relationship Id="rId12" Type="http://schemas.openxmlformats.org/officeDocument/2006/relationships/slideLayout" Target="../slideLayouts/slideLayout538.xml"/><Relationship Id="rId13" Type="http://schemas.openxmlformats.org/officeDocument/2006/relationships/slideLayout" Target="../slideLayouts/slideLayout539.xml"/><Relationship Id="rId14" Type="http://schemas.openxmlformats.org/officeDocument/2006/relationships/slideLayout" Target="../slideLayouts/slideLayout540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541.xml"/><Relationship Id="rId4" Type="http://schemas.openxmlformats.org/officeDocument/2006/relationships/slideLayout" Target="../slideLayouts/slideLayout542.xml"/><Relationship Id="rId5" Type="http://schemas.openxmlformats.org/officeDocument/2006/relationships/slideLayout" Target="../slideLayouts/slideLayout543.xml"/><Relationship Id="rId6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545.xml"/><Relationship Id="rId8" Type="http://schemas.openxmlformats.org/officeDocument/2006/relationships/slideLayout" Target="../slideLayouts/slideLayout546.xml"/><Relationship Id="rId9" Type="http://schemas.openxmlformats.org/officeDocument/2006/relationships/slideLayout" Target="../slideLayouts/slideLayout547.xml"/><Relationship Id="rId10" Type="http://schemas.openxmlformats.org/officeDocument/2006/relationships/slideLayout" Target="../slideLayouts/slideLayout548.xml"/><Relationship Id="rId11" Type="http://schemas.openxmlformats.org/officeDocument/2006/relationships/slideLayout" Target="../slideLayouts/slideLayout549.xml"/><Relationship Id="rId12" Type="http://schemas.openxmlformats.org/officeDocument/2006/relationships/slideLayout" Target="../slideLayouts/slideLayout550.xml"/><Relationship Id="rId13" Type="http://schemas.openxmlformats.org/officeDocument/2006/relationships/slideLayout" Target="../slideLayouts/slideLayout551.xml"/><Relationship Id="rId14" Type="http://schemas.openxmlformats.org/officeDocument/2006/relationships/slideLayout" Target="../slideLayouts/slideLayout552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57.xml"/><Relationship Id="rId8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0.xml"/><Relationship Id="rId11" Type="http://schemas.openxmlformats.org/officeDocument/2006/relationships/slideLayout" Target="../slideLayouts/slideLayout561.xml"/><Relationship Id="rId12" Type="http://schemas.openxmlformats.org/officeDocument/2006/relationships/slideLayout" Target="../slideLayouts/slideLayout562.xml"/><Relationship Id="rId13" Type="http://schemas.openxmlformats.org/officeDocument/2006/relationships/slideLayout" Target="../slideLayouts/slideLayout563.xml"/><Relationship Id="rId14" Type="http://schemas.openxmlformats.org/officeDocument/2006/relationships/slideLayout" Target="../slideLayouts/slideLayout564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565.xml"/><Relationship Id="rId4" Type="http://schemas.openxmlformats.org/officeDocument/2006/relationships/slideLayout" Target="../slideLayouts/slideLayout566.xml"/><Relationship Id="rId5" Type="http://schemas.openxmlformats.org/officeDocument/2006/relationships/slideLayout" Target="../slideLayouts/slideLayout567.xml"/><Relationship Id="rId6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69.xml"/><Relationship Id="rId8" Type="http://schemas.openxmlformats.org/officeDocument/2006/relationships/slideLayout" Target="../slideLayouts/slideLayout570.xml"/><Relationship Id="rId9" Type="http://schemas.openxmlformats.org/officeDocument/2006/relationships/slideLayout" Target="../slideLayouts/slideLayout571.xml"/><Relationship Id="rId10" Type="http://schemas.openxmlformats.org/officeDocument/2006/relationships/slideLayout" Target="../slideLayouts/slideLayout572.xml"/><Relationship Id="rId11" Type="http://schemas.openxmlformats.org/officeDocument/2006/relationships/slideLayout" Target="../slideLayouts/slideLayout573.xml"/><Relationship Id="rId12" Type="http://schemas.openxmlformats.org/officeDocument/2006/relationships/slideLayout" Target="../slideLayouts/slideLayout574.xml"/><Relationship Id="rId13" Type="http://schemas.openxmlformats.org/officeDocument/2006/relationships/slideLayout" Target="../slideLayouts/slideLayout575.xml"/><Relationship Id="rId14" Type="http://schemas.openxmlformats.org/officeDocument/2006/relationships/slideLayout" Target="../slideLayouts/slideLayout576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9.xml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9.xml"/><Relationship Id="rId6" Type="http://schemas.openxmlformats.org/officeDocument/2006/relationships/slideLayout" Target="../slideLayouts/slideLayout580.xml"/><Relationship Id="rId7" Type="http://schemas.openxmlformats.org/officeDocument/2006/relationships/slideLayout" Target="../slideLayouts/slideLayout581.xml"/><Relationship Id="rId8" Type="http://schemas.openxmlformats.org/officeDocument/2006/relationships/slideLayout" Target="../slideLayouts/slideLayout582.xml"/><Relationship Id="rId9" Type="http://schemas.openxmlformats.org/officeDocument/2006/relationships/slideLayout" Target="../slideLayouts/slideLayout583.xml"/><Relationship Id="rId10" Type="http://schemas.openxmlformats.org/officeDocument/2006/relationships/slideLayout" Target="../slideLayouts/slideLayout584.xml"/><Relationship Id="rId11" Type="http://schemas.openxmlformats.org/officeDocument/2006/relationships/slideLayout" Target="../slideLayouts/slideLayout585.xml"/><Relationship Id="rId12" Type="http://schemas.openxmlformats.org/officeDocument/2006/relationships/slideLayout" Target="../slideLayouts/slideLayout586.xml"/><Relationship Id="rId13" Type="http://schemas.openxmlformats.org/officeDocument/2006/relationships/slideLayout" Target="../slideLayouts/slideLayout587.xml"/><Relationship Id="rId14" Type="http://schemas.openxmlformats.org/officeDocument/2006/relationships/slideLayout" Target="../slideLayouts/slideLayout58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50.xml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2.xml"/><Relationship Id="rId7" Type="http://schemas.openxmlformats.org/officeDocument/2006/relationships/slideLayout" Target="../slideLayouts/slideLayout593.xml"/><Relationship Id="rId8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597.xml"/><Relationship Id="rId12" Type="http://schemas.openxmlformats.org/officeDocument/2006/relationships/slideLayout" Target="../slideLayouts/slideLayout598.xml"/><Relationship Id="rId13" Type="http://schemas.openxmlformats.org/officeDocument/2006/relationships/slideLayout" Target="../slideLayouts/slideLayout599.xml"/><Relationship Id="rId14" Type="http://schemas.openxmlformats.org/officeDocument/2006/relationships/slideLayout" Target="../slideLayouts/slideLayout60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1.xml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601.xml"/><Relationship Id="rId4" Type="http://schemas.openxmlformats.org/officeDocument/2006/relationships/slideLayout" Target="../slideLayouts/slideLayout602.xml"/><Relationship Id="rId5" Type="http://schemas.openxmlformats.org/officeDocument/2006/relationships/slideLayout" Target="../slideLayouts/slideLayout603.xml"/><Relationship Id="rId6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5.xml"/><Relationship Id="rId8" Type="http://schemas.openxmlformats.org/officeDocument/2006/relationships/slideLayout" Target="../slideLayouts/slideLayout606.xml"/><Relationship Id="rId9" Type="http://schemas.openxmlformats.org/officeDocument/2006/relationships/slideLayout" Target="../slideLayouts/slideLayout607.xml"/><Relationship Id="rId10" Type="http://schemas.openxmlformats.org/officeDocument/2006/relationships/slideLayout" Target="../slideLayouts/slideLayout608.xml"/><Relationship Id="rId1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611.xml"/><Relationship Id="rId14" Type="http://schemas.openxmlformats.org/officeDocument/2006/relationships/slideLayout" Target="../slideLayouts/slideLayout612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52.xml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613.xml"/><Relationship Id="rId4" Type="http://schemas.openxmlformats.org/officeDocument/2006/relationships/slideLayout" Target="../slideLayouts/slideLayout614.xml"/><Relationship Id="rId5" Type="http://schemas.openxmlformats.org/officeDocument/2006/relationships/slideLayout" Target="../slideLayouts/slideLayout615.xml"/><Relationship Id="rId6" Type="http://schemas.openxmlformats.org/officeDocument/2006/relationships/slideLayout" Target="../slideLayouts/slideLayout616.xml"/><Relationship Id="rId7" Type="http://schemas.openxmlformats.org/officeDocument/2006/relationships/slideLayout" Target="../slideLayouts/slideLayout617.xml"/><Relationship Id="rId8" Type="http://schemas.openxmlformats.org/officeDocument/2006/relationships/slideLayout" Target="../slideLayouts/slideLayout618.xml"/><Relationship Id="rId9" Type="http://schemas.openxmlformats.org/officeDocument/2006/relationships/slideLayout" Target="../slideLayouts/slideLayout619.xml"/><Relationship Id="rId10" Type="http://schemas.openxmlformats.org/officeDocument/2006/relationships/slideLayout" Target="../slideLayouts/slideLayout620.xml"/><Relationship Id="rId11" Type="http://schemas.openxmlformats.org/officeDocument/2006/relationships/slideLayout" Target="../slideLayouts/slideLayout621.xml"/><Relationship Id="rId12" Type="http://schemas.openxmlformats.org/officeDocument/2006/relationships/slideLayout" Target="../slideLayouts/slideLayout622.xml"/><Relationship Id="rId13" Type="http://schemas.openxmlformats.org/officeDocument/2006/relationships/slideLayout" Target="../slideLayouts/slideLayout623.xml"/><Relationship Id="rId14" Type="http://schemas.openxmlformats.org/officeDocument/2006/relationships/slideLayout" Target="../slideLayouts/slideLayout624.xml"/>
</Relationships>
</file>

<file path=ppt/slideMasters/_rels/slideMaster53.xml.rels><?xml version="1.0" encoding="UTF-8"?>
<Relationships xmlns="http://schemas.openxmlformats.org/package/2006/relationships"><Relationship Id="rId1" Type="http://schemas.openxmlformats.org/officeDocument/2006/relationships/theme" Target="../theme/theme53.xml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625.xml"/><Relationship Id="rId4" Type="http://schemas.openxmlformats.org/officeDocument/2006/relationships/slideLayout" Target="../slideLayouts/slideLayout626.xml"/><Relationship Id="rId5" Type="http://schemas.openxmlformats.org/officeDocument/2006/relationships/slideLayout" Target="../slideLayouts/slideLayout627.xml"/><Relationship Id="rId6" Type="http://schemas.openxmlformats.org/officeDocument/2006/relationships/slideLayout" Target="../slideLayouts/slideLayout628.xml"/><Relationship Id="rId7" Type="http://schemas.openxmlformats.org/officeDocument/2006/relationships/slideLayout" Target="../slideLayouts/slideLayout629.xml"/><Relationship Id="rId8" Type="http://schemas.openxmlformats.org/officeDocument/2006/relationships/slideLayout" Target="../slideLayouts/slideLayout630.xml"/><Relationship Id="rId9" Type="http://schemas.openxmlformats.org/officeDocument/2006/relationships/slideLayout" Target="../slideLayouts/slideLayout631.xml"/><Relationship Id="rId10" Type="http://schemas.openxmlformats.org/officeDocument/2006/relationships/slideLayout" Target="../slideLayouts/slideLayout632.xml"/><Relationship Id="rId11" Type="http://schemas.openxmlformats.org/officeDocument/2006/relationships/slideLayout" Target="../slideLayouts/slideLayout633.xml"/><Relationship Id="rId12" Type="http://schemas.openxmlformats.org/officeDocument/2006/relationships/slideLayout" Target="../slideLayouts/slideLayout634.xml"/><Relationship Id="rId13" Type="http://schemas.openxmlformats.org/officeDocument/2006/relationships/slideLayout" Target="../slideLayouts/slideLayout635.xml"/><Relationship Id="rId14" Type="http://schemas.openxmlformats.org/officeDocument/2006/relationships/slideLayout" Target="../slideLayouts/slideLayout636.xml"/>
</Relationships>
</file>

<file path=ppt/slideMasters/_rels/slideMaster54.xml.rels><?xml version="1.0" encoding="UTF-8"?>
<Relationships xmlns="http://schemas.openxmlformats.org/package/2006/relationships"><Relationship Id="rId1" Type="http://schemas.openxmlformats.org/officeDocument/2006/relationships/theme" Target="../theme/theme54.xml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0.xml"/><Relationship Id="rId7" Type="http://schemas.openxmlformats.org/officeDocument/2006/relationships/slideLayout" Target="../slideLayouts/slideLayout641.xml"/><Relationship Id="rId8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5.xml"/><Relationship Id="rId12" Type="http://schemas.openxmlformats.org/officeDocument/2006/relationships/slideLayout" Target="../slideLayouts/slideLayout646.xml"/><Relationship Id="rId13" Type="http://schemas.openxmlformats.org/officeDocument/2006/relationships/slideLayout" Target="../slideLayouts/slideLayout647.xml"/><Relationship Id="rId14" Type="http://schemas.openxmlformats.org/officeDocument/2006/relationships/slideLayout" Target="../slideLayouts/slideLayout648.xml"/>
</Relationships>
</file>

<file path=ppt/slideMasters/_rels/slideMaster55.xml.rels><?xml version="1.0" encoding="UTF-8"?>
<Relationships xmlns="http://schemas.openxmlformats.org/package/2006/relationships"><Relationship Id="rId1" Type="http://schemas.openxmlformats.org/officeDocument/2006/relationships/theme" Target="../theme/theme55.xml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649.xml"/><Relationship Id="rId4" Type="http://schemas.openxmlformats.org/officeDocument/2006/relationships/slideLayout" Target="../slideLayouts/slideLayout650.xml"/><Relationship Id="rId5" Type="http://schemas.openxmlformats.org/officeDocument/2006/relationships/slideLayout" Target="../slideLayouts/slideLayout651.xml"/><Relationship Id="rId6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3.xml"/><Relationship Id="rId8" Type="http://schemas.openxmlformats.org/officeDocument/2006/relationships/slideLayout" Target="../slideLayouts/slideLayout654.xml"/><Relationship Id="rId9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56.xml"/><Relationship Id="rId11" Type="http://schemas.openxmlformats.org/officeDocument/2006/relationships/slideLayout" Target="../slideLayouts/slideLayout657.xml"/><Relationship Id="rId12" Type="http://schemas.openxmlformats.org/officeDocument/2006/relationships/slideLayout" Target="../slideLayouts/slideLayout658.xml"/><Relationship Id="rId13" Type="http://schemas.openxmlformats.org/officeDocument/2006/relationships/slideLayout" Target="../slideLayouts/slideLayout659.xml"/><Relationship Id="rId14" Type="http://schemas.openxmlformats.org/officeDocument/2006/relationships/slideLayout" Target="../slideLayouts/slideLayout660.xml"/>
</Relationships>
</file>

<file path=ppt/slideMasters/_rels/slideMaster56.xml.rels><?xml version="1.0" encoding="UTF-8"?>
<Relationships xmlns="http://schemas.openxmlformats.org/package/2006/relationships"><Relationship Id="rId1" Type="http://schemas.openxmlformats.org/officeDocument/2006/relationships/theme" Target="../theme/theme56.xml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661.xml"/><Relationship Id="rId4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4.xml"/><Relationship Id="rId7" Type="http://schemas.openxmlformats.org/officeDocument/2006/relationships/slideLayout" Target="../slideLayouts/slideLayout665.xml"/><Relationship Id="rId8" Type="http://schemas.openxmlformats.org/officeDocument/2006/relationships/slideLayout" Target="../slideLayouts/slideLayout666.xml"/><Relationship Id="rId9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69.xml"/><Relationship Id="rId12" Type="http://schemas.openxmlformats.org/officeDocument/2006/relationships/slideLayout" Target="../slideLayouts/slideLayout670.xml"/><Relationship Id="rId13" Type="http://schemas.openxmlformats.org/officeDocument/2006/relationships/slideLayout" Target="../slideLayouts/slideLayout671.xml"/><Relationship Id="rId14" Type="http://schemas.openxmlformats.org/officeDocument/2006/relationships/slideLayout" Target="../slideLayouts/slideLayout672.xml"/>
</Relationships>
</file>

<file path=ppt/slideMasters/_rels/slideMaster57.xml.rels><?xml version="1.0" encoding="UTF-8"?>
<Relationships xmlns="http://schemas.openxmlformats.org/package/2006/relationships"><Relationship Id="rId1" Type="http://schemas.openxmlformats.org/officeDocument/2006/relationships/theme" Target="../theme/theme57.xml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673.xml"/><Relationship Id="rId4" Type="http://schemas.openxmlformats.org/officeDocument/2006/relationships/slideLayout" Target="../slideLayouts/slideLayout674.xml"/><Relationship Id="rId5" Type="http://schemas.openxmlformats.org/officeDocument/2006/relationships/slideLayout" Target="../slideLayouts/slideLayout675.xml"/><Relationship Id="rId6" Type="http://schemas.openxmlformats.org/officeDocument/2006/relationships/slideLayout" Target="../slideLayouts/slideLayout676.xml"/><Relationship Id="rId7" Type="http://schemas.openxmlformats.org/officeDocument/2006/relationships/slideLayout" Target="../slideLayouts/slideLayout677.xml"/><Relationship Id="rId8" Type="http://schemas.openxmlformats.org/officeDocument/2006/relationships/slideLayout" Target="../slideLayouts/slideLayout678.xml"/><Relationship Id="rId9" Type="http://schemas.openxmlformats.org/officeDocument/2006/relationships/slideLayout" Target="../slideLayouts/slideLayout679.xml"/><Relationship Id="rId10" Type="http://schemas.openxmlformats.org/officeDocument/2006/relationships/slideLayout" Target="../slideLayouts/slideLayout680.xml"/><Relationship Id="rId11" Type="http://schemas.openxmlformats.org/officeDocument/2006/relationships/slideLayout" Target="../slideLayouts/slideLayout681.xml"/><Relationship Id="rId12" Type="http://schemas.openxmlformats.org/officeDocument/2006/relationships/slideLayout" Target="../slideLayouts/slideLayout682.xml"/><Relationship Id="rId13" Type="http://schemas.openxmlformats.org/officeDocument/2006/relationships/slideLayout" Target="../slideLayouts/slideLayout683.xml"/><Relationship Id="rId14" Type="http://schemas.openxmlformats.org/officeDocument/2006/relationships/slideLayout" Target="../slideLayouts/slideLayout684.xml"/>
</Relationships>
</file>

<file path=ppt/slideMasters/_rels/slideMaster58.xml.rels><?xml version="1.0" encoding="UTF-8"?>
<Relationships xmlns="http://schemas.openxmlformats.org/package/2006/relationships"><Relationship Id="rId1" Type="http://schemas.openxmlformats.org/officeDocument/2006/relationships/theme" Target="../theme/theme58.xml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685.xml"/><Relationship Id="rId4" Type="http://schemas.openxmlformats.org/officeDocument/2006/relationships/slideLayout" Target="../slideLayouts/slideLayout686.xml"/><Relationship Id="rId5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89.xml"/><Relationship Id="rId8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1.xml"/><Relationship Id="rId10" Type="http://schemas.openxmlformats.org/officeDocument/2006/relationships/slideLayout" Target="../slideLayouts/slideLayout692.xml"/><Relationship Id="rId11" Type="http://schemas.openxmlformats.org/officeDocument/2006/relationships/slideLayout" Target="../slideLayouts/slideLayout693.xml"/><Relationship Id="rId12" Type="http://schemas.openxmlformats.org/officeDocument/2006/relationships/slideLayout" Target="../slideLayouts/slideLayout694.xml"/><Relationship Id="rId13" Type="http://schemas.openxmlformats.org/officeDocument/2006/relationships/slideLayout" Target="../slideLayouts/slideLayout695.xml"/><Relationship Id="rId14" Type="http://schemas.openxmlformats.org/officeDocument/2006/relationships/slideLayout" Target="../slideLayouts/slideLayout696.xml"/>
</Relationships>
</file>

<file path=ppt/slideMasters/_rels/slideMaster59.xml.rels><?xml version="1.0" encoding="UTF-8"?>
<Relationships xmlns="http://schemas.openxmlformats.org/package/2006/relationships"><Relationship Id="rId1" Type="http://schemas.openxmlformats.org/officeDocument/2006/relationships/theme" Target="../theme/theme59.xml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697.xml"/><Relationship Id="rId4" Type="http://schemas.openxmlformats.org/officeDocument/2006/relationships/slideLayout" Target="../slideLayouts/slideLayout698.xml"/><Relationship Id="rId5" Type="http://schemas.openxmlformats.org/officeDocument/2006/relationships/slideLayout" Target="../slideLayouts/slideLayout699.xml"/><Relationship Id="rId6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1.xml"/><Relationship Id="rId8" Type="http://schemas.openxmlformats.org/officeDocument/2006/relationships/slideLayout" Target="../slideLayouts/slideLayout702.xml"/><Relationship Id="rId9" Type="http://schemas.openxmlformats.org/officeDocument/2006/relationships/slideLayout" Target="../slideLayouts/slideLayout703.xml"/><Relationship Id="rId10" Type="http://schemas.openxmlformats.org/officeDocument/2006/relationships/slideLayout" Target="../slideLayouts/slideLayout704.xml"/><Relationship Id="rId11" Type="http://schemas.openxmlformats.org/officeDocument/2006/relationships/slideLayout" Target="../slideLayouts/slideLayout705.xml"/><Relationship Id="rId12" Type="http://schemas.openxmlformats.org/officeDocument/2006/relationships/slideLayout" Target="../slideLayouts/slideLayout706.xml"/><Relationship Id="rId13" Type="http://schemas.openxmlformats.org/officeDocument/2006/relationships/slideLayout" Target="../slideLayouts/slideLayout707.xml"/><Relationship Id="rId14" Type="http://schemas.openxmlformats.org/officeDocument/2006/relationships/slideLayout" Target="../slideLayouts/slideLayout708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60.xml.rels><?xml version="1.0" encoding="UTF-8"?>
<Relationships xmlns="http://schemas.openxmlformats.org/package/2006/relationships"><Relationship Id="rId1" Type="http://schemas.openxmlformats.org/officeDocument/2006/relationships/theme" Target="../theme/theme60.xml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709.xml"/><Relationship Id="rId4" Type="http://schemas.openxmlformats.org/officeDocument/2006/relationships/slideLayout" Target="../slideLayouts/slideLayout710.xml"/><Relationship Id="rId5" Type="http://schemas.openxmlformats.org/officeDocument/2006/relationships/slideLayout" Target="../slideLayouts/slideLayout711.xml"/><Relationship Id="rId6" Type="http://schemas.openxmlformats.org/officeDocument/2006/relationships/slideLayout" Target="../slideLayouts/slideLayout712.xml"/><Relationship Id="rId7" Type="http://schemas.openxmlformats.org/officeDocument/2006/relationships/slideLayout" Target="../slideLayouts/slideLayout713.xml"/><Relationship Id="rId8" Type="http://schemas.openxmlformats.org/officeDocument/2006/relationships/slideLayout" Target="../slideLayouts/slideLayout714.xml"/><Relationship Id="rId9" Type="http://schemas.openxmlformats.org/officeDocument/2006/relationships/slideLayout" Target="../slideLayouts/slideLayout715.xml"/><Relationship Id="rId10" Type="http://schemas.openxmlformats.org/officeDocument/2006/relationships/slideLayout" Target="../slideLayouts/slideLayout716.xml"/><Relationship Id="rId11" Type="http://schemas.openxmlformats.org/officeDocument/2006/relationships/slideLayout" Target="../slideLayouts/slideLayout717.xml"/><Relationship Id="rId12" Type="http://schemas.openxmlformats.org/officeDocument/2006/relationships/slideLayout" Target="../slideLayouts/slideLayout718.xml"/><Relationship Id="rId13" Type="http://schemas.openxmlformats.org/officeDocument/2006/relationships/slideLayout" Target="../slideLayouts/slideLayout719.xml"/><Relationship Id="rId14" Type="http://schemas.openxmlformats.org/officeDocument/2006/relationships/slideLayout" Target="../slideLayouts/slideLayout720.xml"/>
</Relationships>
</file>

<file path=ppt/slideMasters/_rels/slideMaster61.xml.rels><?xml version="1.0" encoding="UTF-8"?>
<Relationships xmlns="http://schemas.openxmlformats.org/package/2006/relationships"><Relationship Id="rId1" Type="http://schemas.openxmlformats.org/officeDocument/2006/relationships/theme" Target="../theme/theme61.xml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721.xml"/><Relationship Id="rId4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23.xml"/><Relationship Id="rId6" Type="http://schemas.openxmlformats.org/officeDocument/2006/relationships/slideLayout" Target="../slideLayouts/slideLayout724.xml"/><Relationship Id="rId7" Type="http://schemas.openxmlformats.org/officeDocument/2006/relationships/slideLayout" Target="../slideLayouts/slideLayout725.xml"/><Relationship Id="rId8" Type="http://schemas.openxmlformats.org/officeDocument/2006/relationships/slideLayout" Target="../slideLayouts/slideLayout726.xml"/><Relationship Id="rId9" Type="http://schemas.openxmlformats.org/officeDocument/2006/relationships/slideLayout" Target="../slideLayouts/slideLayout727.xml"/><Relationship Id="rId10" Type="http://schemas.openxmlformats.org/officeDocument/2006/relationships/slideLayout" Target="../slideLayouts/slideLayout728.xml"/><Relationship Id="rId11" Type="http://schemas.openxmlformats.org/officeDocument/2006/relationships/slideLayout" Target="../slideLayouts/slideLayout729.xml"/><Relationship Id="rId12" Type="http://schemas.openxmlformats.org/officeDocument/2006/relationships/slideLayout" Target="../slideLayouts/slideLayout730.xml"/><Relationship Id="rId13" Type="http://schemas.openxmlformats.org/officeDocument/2006/relationships/slideLayout" Target="../slideLayouts/slideLayout731.xml"/><Relationship Id="rId14" Type="http://schemas.openxmlformats.org/officeDocument/2006/relationships/slideLayout" Target="../slideLayouts/slideLayout732.xml"/>
</Relationships>
</file>

<file path=ppt/slideMasters/_rels/slideMaster62.xml.rels><?xml version="1.0" encoding="UTF-8"?>
<Relationships xmlns="http://schemas.openxmlformats.org/package/2006/relationships"><Relationship Id="rId1" Type="http://schemas.openxmlformats.org/officeDocument/2006/relationships/theme" Target="../theme/theme62.xml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733.xml"/><Relationship Id="rId4" Type="http://schemas.openxmlformats.org/officeDocument/2006/relationships/slideLayout" Target="../slideLayouts/slideLayout734.xml"/><Relationship Id="rId5" Type="http://schemas.openxmlformats.org/officeDocument/2006/relationships/slideLayout" Target="../slideLayouts/slideLayout735.xml"/><Relationship Id="rId6" Type="http://schemas.openxmlformats.org/officeDocument/2006/relationships/slideLayout" Target="../slideLayouts/slideLayout736.xml"/><Relationship Id="rId7" Type="http://schemas.openxmlformats.org/officeDocument/2006/relationships/slideLayout" Target="../slideLayouts/slideLayout737.xml"/><Relationship Id="rId8" Type="http://schemas.openxmlformats.org/officeDocument/2006/relationships/slideLayout" Target="../slideLayouts/slideLayout738.xml"/><Relationship Id="rId9" Type="http://schemas.openxmlformats.org/officeDocument/2006/relationships/slideLayout" Target="../slideLayouts/slideLayout739.xml"/><Relationship Id="rId10" Type="http://schemas.openxmlformats.org/officeDocument/2006/relationships/slideLayout" Target="../slideLayouts/slideLayout740.xml"/><Relationship Id="rId11" Type="http://schemas.openxmlformats.org/officeDocument/2006/relationships/slideLayout" Target="../slideLayouts/slideLayout741.xml"/><Relationship Id="rId12" Type="http://schemas.openxmlformats.org/officeDocument/2006/relationships/slideLayout" Target="../slideLayouts/slideLayout742.xml"/><Relationship Id="rId13" Type="http://schemas.openxmlformats.org/officeDocument/2006/relationships/slideLayout" Target="../slideLayouts/slideLayout743.xml"/><Relationship Id="rId14" Type="http://schemas.openxmlformats.org/officeDocument/2006/relationships/slideLayout" Target="../slideLayouts/slideLayout744.xml"/>
</Relationships>
</file>

<file path=ppt/slideMasters/_rels/slideMaster63.xml.rels><?xml version="1.0" encoding="UTF-8"?>
<Relationships xmlns="http://schemas.openxmlformats.org/package/2006/relationships"><Relationship Id="rId1" Type="http://schemas.openxmlformats.org/officeDocument/2006/relationships/theme" Target="../theme/theme63.xml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745.xml"/><Relationship Id="rId4" Type="http://schemas.openxmlformats.org/officeDocument/2006/relationships/slideLayout" Target="../slideLayouts/slideLayout746.xml"/><Relationship Id="rId5" Type="http://schemas.openxmlformats.org/officeDocument/2006/relationships/slideLayout" Target="../slideLayouts/slideLayout747.xml"/><Relationship Id="rId6" Type="http://schemas.openxmlformats.org/officeDocument/2006/relationships/slideLayout" Target="../slideLayouts/slideLayout748.xml"/><Relationship Id="rId7" Type="http://schemas.openxmlformats.org/officeDocument/2006/relationships/slideLayout" Target="../slideLayouts/slideLayout749.xml"/><Relationship Id="rId8" Type="http://schemas.openxmlformats.org/officeDocument/2006/relationships/slideLayout" Target="../slideLayouts/slideLayout750.xml"/><Relationship Id="rId9" Type="http://schemas.openxmlformats.org/officeDocument/2006/relationships/slideLayout" Target="../slideLayouts/slideLayout751.xml"/><Relationship Id="rId10" Type="http://schemas.openxmlformats.org/officeDocument/2006/relationships/slideLayout" Target="../slideLayouts/slideLayout752.xml"/><Relationship Id="rId11" Type="http://schemas.openxmlformats.org/officeDocument/2006/relationships/slideLayout" Target="../slideLayouts/slideLayout753.xml"/><Relationship Id="rId12" Type="http://schemas.openxmlformats.org/officeDocument/2006/relationships/slideLayout" Target="../slideLayouts/slideLayout754.xml"/><Relationship Id="rId13" Type="http://schemas.openxmlformats.org/officeDocument/2006/relationships/slideLayout" Target="../slideLayouts/slideLayout755.xml"/><Relationship Id="rId14" Type="http://schemas.openxmlformats.org/officeDocument/2006/relationships/slideLayout" Target="../slideLayouts/slideLayout756.xml"/>
</Relationships>
</file>

<file path=ppt/slideMasters/_rels/slideMaster64.xml.rels><?xml version="1.0" encoding="UTF-8"?>
<Relationships xmlns="http://schemas.openxmlformats.org/package/2006/relationships"><Relationship Id="rId1" Type="http://schemas.openxmlformats.org/officeDocument/2006/relationships/theme" Target="../theme/theme64.xml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757.xml"/><Relationship Id="rId4" Type="http://schemas.openxmlformats.org/officeDocument/2006/relationships/slideLayout" Target="../slideLayouts/slideLayout758.xml"/><Relationship Id="rId5" Type="http://schemas.openxmlformats.org/officeDocument/2006/relationships/slideLayout" Target="../slideLayouts/slideLayout759.xml"/><Relationship Id="rId6" Type="http://schemas.openxmlformats.org/officeDocument/2006/relationships/slideLayout" Target="../slideLayouts/slideLayout760.xml"/><Relationship Id="rId7" Type="http://schemas.openxmlformats.org/officeDocument/2006/relationships/slideLayout" Target="../slideLayouts/slideLayout761.xml"/><Relationship Id="rId8" Type="http://schemas.openxmlformats.org/officeDocument/2006/relationships/slideLayout" Target="../slideLayouts/slideLayout762.xml"/><Relationship Id="rId9" Type="http://schemas.openxmlformats.org/officeDocument/2006/relationships/slideLayout" Target="../slideLayouts/slideLayout763.xml"/><Relationship Id="rId10" Type="http://schemas.openxmlformats.org/officeDocument/2006/relationships/slideLayout" Target="../slideLayouts/slideLayout764.xml"/><Relationship Id="rId11" Type="http://schemas.openxmlformats.org/officeDocument/2006/relationships/slideLayout" Target="../slideLayouts/slideLayout765.xml"/><Relationship Id="rId12" Type="http://schemas.openxmlformats.org/officeDocument/2006/relationships/slideLayout" Target="../slideLayouts/slideLayout766.xml"/><Relationship Id="rId13" Type="http://schemas.openxmlformats.org/officeDocument/2006/relationships/slideLayout" Target="../slideLayouts/slideLayout767.xml"/><Relationship Id="rId14" Type="http://schemas.openxmlformats.org/officeDocument/2006/relationships/slideLayout" Target="../slideLayouts/slideLayout768.xml"/>
</Relationships>
</file>

<file path=ppt/slideMasters/_rels/slideMaster65.xml.rels><?xml version="1.0" encoding="UTF-8"?>
<Relationships xmlns="http://schemas.openxmlformats.org/package/2006/relationships"><Relationship Id="rId1" Type="http://schemas.openxmlformats.org/officeDocument/2006/relationships/theme" Target="../theme/theme65.xml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2.xml"/><Relationship Id="rId7" Type="http://schemas.openxmlformats.org/officeDocument/2006/relationships/slideLayout" Target="../slideLayouts/slideLayout773.xml"/><Relationship Id="rId8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77.xml"/><Relationship Id="rId12" Type="http://schemas.openxmlformats.org/officeDocument/2006/relationships/slideLayout" Target="../slideLayouts/slideLayout778.xml"/><Relationship Id="rId13" Type="http://schemas.openxmlformats.org/officeDocument/2006/relationships/slideLayout" Target="../slideLayouts/slideLayout779.xml"/><Relationship Id="rId14" Type="http://schemas.openxmlformats.org/officeDocument/2006/relationships/slideLayout" Target="../slideLayouts/slideLayout780.xml"/>
</Relationships>
</file>

<file path=ppt/slideMasters/_rels/slideMaster66.xml.rels><?xml version="1.0" encoding="UTF-8"?>
<Relationships xmlns="http://schemas.openxmlformats.org/package/2006/relationships"><Relationship Id="rId1" Type="http://schemas.openxmlformats.org/officeDocument/2006/relationships/theme" Target="../theme/theme66.xml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781.xml"/><Relationship Id="rId4" Type="http://schemas.openxmlformats.org/officeDocument/2006/relationships/slideLayout" Target="../slideLayouts/slideLayout782.xml"/><Relationship Id="rId5" Type="http://schemas.openxmlformats.org/officeDocument/2006/relationships/slideLayout" Target="../slideLayouts/slideLayout783.xml"/><Relationship Id="rId6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5.xml"/><Relationship Id="rId8" Type="http://schemas.openxmlformats.org/officeDocument/2006/relationships/slideLayout" Target="../slideLayouts/slideLayout786.xml"/><Relationship Id="rId9" Type="http://schemas.openxmlformats.org/officeDocument/2006/relationships/slideLayout" Target="../slideLayouts/slideLayout787.xml"/><Relationship Id="rId10" Type="http://schemas.openxmlformats.org/officeDocument/2006/relationships/slideLayout" Target="../slideLayouts/slideLayout788.xml"/><Relationship Id="rId11" Type="http://schemas.openxmlformats.org/officeDocument/2006/relationships/slideLayout" Target="../slideLayouts/slideLayout789.xml"/><Relationship Id="rId12" Type="http://schemas.openxmlformats.org/officeDocument/2006/relationships/slideLayout" Target="../slideLayouts/slideLayout790.xml"/><Relationship Id="rId13" Type="http://schemas.openxmlformats.org/officeDocument/2006/relationships/slideLayout" Target="../slideLayouts/slideLayout791.xml"/><Relationship Id="rId14" Type="http://schemas.openxmlformats.org/officeDocument/2006/relationships/slideLayout" Target="../slideLayouts/slideLayout792.xml"/>
</Relationships>
</file>

<file path=ppt/slideMasters/_rels/slideMaster67.xml.rels><?xml version="1.0" encoding="UTF-8"?>
<Relationships xmlns="http://schemas.openxmlformats.org/package/2006/relationships"><Relationship Id="rId1" Type="http://schemas.openxmlformats.org/officeDocument/2006/relationships/theme" Target="../theme/theme67.xml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793.xml"/><Relationship Id="rId4" Type="http://schemas.openxmlformats.org/officeDocument/2006/relationships/slideLayout" Target="../slideLayouts/slideLayout794.xml"/><Relationship Id="rId5" Type="http://schemas.openxmlformats.org/officeDocument/2006/relationships/slideLayout" Target="../slideLayouts/slideLayout795.xml"/><Relationship Id="rId6" Type="http://schemas.openxmlformats.org/officeDocument/2006/relationships/slideLayout" Target="../slideLayouts/slideLayout796.xml"/><Relationship Id="rId7" Type="http://schemas.openxmlformats.org/officeDocument/2006/relationships/slideLayout" Target="../slideLayouts/slideLayout797.xml"/><Relationship Id="rId8" Type="http://schemas.openxmlformats.org/officeDocument/2006/relationships/slideLayout" Target="../slideLayouts/slideLayout798.xml"/><Relationship Id="rId9" Type="http://schemas.openxmlformats.org/officeDocument/2006/relationships/slideLayout" Target="../slideLayouts/slideLayout799.xml"/><Relationship Id="rId10" Type="http://schemas.openxmlformats.org/officeDocument/2006/relationships/slideLayout" Target="../slideLayouts/slideLayout800.xml"/><Relationship Id="rId11" Type="http://schemas.openxmlformats.org/officeDocument/2006/relationships/slideLayout" Target="../slideLayouts/slideLayout801.xml"/><Relationship Id="rId12" Type="http://schemas.openxmlformats.org/officeDocument/2006/relationships/slideLayout" Target="../slideLayouts/slideLayout802.xml"/><Relationship Id="rId13" Type="http://schemas.openxmlformats.org/officeDocument/2006/relationships/slideLayout" Target="../slideLayouts/slideLayout803.xml"/><Relationship Id="rId14" Type="http://schemas.openxmlformats.org/officeDocument/2006/relationships/slideLayout" Target="../slideLayouts/slideLayout804.xml"/>
</Relationships>
</file>

<file path=ppt/slideMasters/_rels/slideMaster68.xml.rels><?xml version="1.0" encoding="UTF-8"?>
<Relationships xmlns="http://schemas.openxmlformats.org/package/2006/relationships"><Relationship Id="rId1" Type="http://schemas.openxmlformats.org/officeDocument/2006/relationships/theme" Target="../theme/theme68.xml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805.xml"/><Relationship Id="rId4" Type="http://schemas.openxmlformats.org/officeDocument/2006/relationships/slideLayout" Target="../slideLayouts/slideLayout806.xml"/><Relationship Id="rId5" Type="http://schemas.openxmlformats.org/officeDocument/2006/relationships/slideLayout" Target="../slideLayouts/slideLayout807.xml"/><Relationship Id="rId6" Type="http://schemas.openxmlformats.org/officeDocument/2006/relationships/slideLayout" Target="../slideLayouts/slideLayout808.xml"/><Relationship Id="rId7" Type="http://schemas.openxmlformats.org/officeDocument/2006/relationships/slideLayout" Target="../slideLayouts/slideLayout809.xml"/><Relationship Id="rId8" Type="http://schemas.openxmlformats.org/officeDocument/2006/relationships/slideLayout" Target="../slideLayouts/slideLayout810.xml"/><Relationship Id="rId9" Type="http://schemas.openxmlformats.org/officeDocument/2006/relationships/slideLayout" Target="../slideLayouts/slideLayout811.xml"/><Relationship Id="rId10" Type="http://schemas.openxmlformats.org/officeDocument/2006/relationships/slideLayout" Target="../slideLayouts/slideLayout812.xml"/><Relationship Id="rId11" Type="http://schemas.openxmlformats.org/officeDocument/2006/relationships/slideLayout" Target="../slideLayouts/slideLayout813.xml"/><Relationship Id="rId12" Type="http://schemas.openxmlformats.org/officeDocument/2006/relationships/slideLayout" Target="../slideLayouts/slideLayout814.xml"/><Relationship Id="rId13" Type="http://schemas.openxmlformats.org/officeDocument/2006/relationships/slideLayout" Target="../slideLayouts/slideLayout815.xml"/><Relationship Id="rId14" Type="http://schemas.openxmlformats.org/officeDocument/2006/relationships/slideLayout" Target="../slideLayouts/slideLayout816.xml"/>
</Relationships>
</file>

<file path=ppt/slideMasters/_rels/slideMaster69.xml.rels><?xml version="1.0" encoding="UTF-8"?>
<Relationships xmlns="http://schemas.openxmlformats.org/package/2006/relationships"><Relationship Id="rId1" Type="http://schemas.openxmlformats.org/officeDocument/2006/relationships/theme" Target="../theme/theme69.xml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817.xml"/><Relationship Id="rId4" Type="http://schemas.openxmlformats.org/officeDocument/2006/relationships/slideLayout" Target="../slideLayouts/slideLayout818.xml"/><Relationship Id="rId5" Type="http://schemas.openxmlformats.org/officeDocument/2006/relationships/slideLayout" Target="../slideLayouts/slideLayout819.xml"/><Relationship Id="rId6" Type="http://schemas.openxmlformats.org/officeDocument/2006/relationships/slideLayout" Target="../slideLayouts/slideLayout820.xml"/><Relationship Id="rId7" Type="http://schemas.openxmlformats.org/officeDocument/2006/relationships/slideLayout" Target="../slideLayouts/slideLayout821.xml"/><Relationship Id="rId8" Type="http://schemas.openxmlformats.org/officeDocument/2006/relationships/slideLayout" Target="../slideLayouts/slideLayout822.xml"/><Relationship Id="rId9" Type="http://schemas.openxmlformats.org/officeDocument/2006/relationships/slideLayout" Target="../slideLayouts/slideLayout823.xml"/><Relationship Id="rId10" Type="http://schemas.openxmlformats.org/officeDocument/2006/relationships/slideLayout" Target="../slideLayouts/slideLayout824.xml"/><Relationship Id="rId11" Type="http://schemas.openxmlformats.org/officeDocument/2006/relationships/slideLayout" Target="../slideLayouts/slideLayout825.xml"/><Relationship Id="rId12" Type="http://schemas.openxmlformats.org/officeDocument/2006/relationships/slideLayout" Target="../slideLayouts/slideLayout826.xml"/><Relationship Id="rId13" Type="http://schemas.openxmlformats.org/officeDocument/2006/relationships/slideLayout" Target="../slideLayouts/slideLayout827.xml"/><Relationship Id="rId14" Type="http://schemas.openxmlformats.org/officeDocument/2006/relationships/slideLayout" Target="../slideLayouts/slideLayout828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70.xml.rels><?xml version="1.0" encoding="UTF-8"?>
<Relationships xmlns="http://schemas.openxmlformats.org/package/2006/relationships"><Relationship Id="rId1" Type="http://schemas.openxmlformats.org/officeDocument/2006/relationships/theme" Target="../theme/theme70.xml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829.xml"/><Relationship Id="rId4" Type="http://schemas.openxmlformats.org/officeDocument/2006/relationships/slideLayout" Target="../slideLayouts/slideLayout830.xml"/><Relationship Id="rId5" Type="http://schemas.openxmlformats.org/officeDocument/2006/relationships/slideLayout" Target="../slideLayouts/slideLayout831.xml"/><Relationship Id="rId6" Type="http://schemas.openxmlformats.org/officeDocument/2006/relationships/slideLayout" Target="../slideLayouts/slideLayout832.xml"/><Relationship Id="rId7" Type="http://schemas.openxmlformats.org/officeDocument/2006/relationships/slideLayout" Target="../slideLayouts/slideLayout833.xml"/><Relationship Id="rId8" Type="http://schemas.openxmlformats.org/officeDocument/2006/relationships/slideLayout" Target="../slideLayouts/slideLayout834.xml"/><Relationship Id="rId9" Type="http://schemas.openxmlformats.org/officeDocument/2006/relationships/slideLayout" Target="../slideLayouts/slideLayout835.xml"/><Relationship Id="rId10" Type="http://schemas.openxmlformats.org/officeDocument/2006/relationships/slideLayout" Target="../slideLayouts/slideLayout836.xml"/><Relationship Id="rId11" Type="http://schemas.openxmlformats.org/officeDocument/2006/relationships/slideLayout" Target="../slideLayouts/slideLayout837.xml"/><Relationship Id="rId12" Type="http://schemas.openxmlformats.org/officeDocument/2006/relationships/slideLayout" Target="../slideLayouts/slideLayout838.xml"/><Relationship Id="rId13" Type="http://schemas.openxmlformats.org/officeDocument/2006/relationships/slideLayout" Target="../slideLayouts/slideLayout839.xml"/><Relationship Id="rId14" Type="http://schemas.openxmlformats.org/officeDocument/2006/relationships/slideLayout" Target="../slideLayouts/slideLayout840.xml"/>
</Relationships>
</file>

<file path=ppt/slideMasters/_rels/slideMaster71.xml.rels><?xml version="1.0" encoding="UTF-8"?>
<Relationships xmlns="http://schemas.openxmlformats.org/package/2006/relationships"><Relationship Id="rId1" Type="http://schemas.openxmlformats.org/officeDocument/2006/relationships/theme" Target="../theme/theme71.xml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841.xml"/><Relationship Id="rId4" Type="http://schemas.openxmlformats.org/officeDocument/2006/relationships/slideLayout" Target="../slideLayouts/slideLayout842.xml"/><Relationship Id="rId5" Type="http://schemas.openxmlformats.org/officeDocument/2006/relationships/slideLayout" Target="../slideLayouts/slideLayout843.xml"/><Relationship Id="rId6" Type="http://schemas.openxmlformats.org/officeDocument/2006/relationships/slideLayout" Target="../slideLayouts/slideLayout844.xml"/><Relationship Id="rId7" Type="http://schemas.openxmlformats.org/officeDocument/2006/relationships/slideLayout" Target="../slideLayouts/slideLayout845.xml"/><Relationship Id="rId8" Type="http://schemas.openxmlformats.org/officeDocument/2006/relationships/slideLayout" Target="../slideLayouts/slideLayout846.xml"/><Relationship Id="rId9" Type="http://schemas.openxmlformats.org/officeDocument/2006/relationships/slideLayout" Target="../slideLayouts/slideLayout847.xml"/><Relationship Id="rId10" Type="http://schemas.openxmlformats.org/officeDocument/2006/relationships/slideLayout" Target="../slideLayouts/slideLayout848.xml"/><Relationship Id="rId11" Type="http://schemas.openxmlformats.org/officeDocument/2006/relationships/slideLayout" Target="../slideLayouts/slideLayout849.xml"/><Relationship Id="rId12" Type="http://schemas.openxmlformats.org/officeDocument/2006/relationships/slideLayout" Target="../slideLayouts/slideLayout850.xml"/><Relationship Id="rId13" Type="http://schemas.openxmlformats.org/officeDocument/2006/relationships/slideLayout" Target="../slideLayouts/slideLayout851.xml"/><Relationship Id="rId14" Type="http://schemas.openxmlformats.org/officeDocument/2006/relationships/slideLayout" Target="../slideLayouts/slideLayout852.xml"/>
</Relationships>
</file>

<file path=ppt/slideMasters/_rels/slideMaster72.xml.rels><?xml version="1.0" encoding="UTF-8"?>
<Relationships xmlns="http://schemas.openxmlformats.org/package/2006/relationships"><Relationship Id="rId1" Type="http://schemas.openxmlformats.org/officeDocument/2006/relationships/theme" Target="../theme/theme72.xml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853.xml"/><Relationship Id="rId4" Type="http://schemas.openxmlformats.org/officeDocument/2006/relationships/slideLayout" Target="../slideLayouts/slideLayout854.xml"/><Relationship Id="rId5" Type="http://schemas.openxmlformats.org/officeDocument/2006/relationships/slideLayout" Target="../slideLayouts/slideLayout855.xml"/><Relationship Id="rId6" Type="http://schemas.openxmlformats.org/officeDocument/2006/relationships/slideLayout" Target="../slideLayouts/slideLayout856.xml"/><Relationship Id="rId7" Type="http://schemas.openxmlformats.org/officeDocument/2006/relationships/slideLayout" Target="../slideLayouts/slideLayout857.xml"/><Relationship Id="rId8" Type="http://schemas.openxmlformats.org/officeDocument/2006/relationships/slideLayout" Target="../slideLayouts/slideLayout858.xml"/><Relationship Id="rId9" Type="http://schemas.openxmlformats.org/officeDocument/2006/relationships/slideLayout" Target="../slideLayouts/slideLayout859.xml"/><Relationship Id="rId10" Type="http://schemas.openxmlformats.org/officeDocument/2006/relationships/slideLayout" Target="../slideLayouts/slideLayout860.xml"/><Relationship Id="rId11" Type="http://schemas.openxmlformats.org/officeDocument/2006/relationships/slideLayout" Target="../slideLayouts/slideLayout861.xml"/><Relationship Id="rId12" Type="http://schemas.openxmlformats.org/officeDocument/2006/relationships/slideLayout" Target="../slideLayouts/slideLayout862.xml"/><Relationship Id="rId13" Type="http://schemas.openxmlformats.org/officeDocument/2006/relationships/slideLayout" Target="../slideLayouts/slideLayout863.xml"/><Relationship Id="rId14" Type="http://schemas.openxmlformats.org/officeDocument/2006/relationships/slideLayout" Target="../slideLayouts/slideLayout864.xml"/>
</Relationships>
</file>

<file path=ppt/slideMasters/_rels/slideMaster73.xml.rels><?xml version="1.0" encoding="UTF-8"?>
<Relationships xmlns="http://schemas.openxmlformats.org/package/2006/relationships"><Relationship Id="rId1" Type="http://schemas.openxmlformats.org/officeDocument/2006/relationships/theme" Target="../theme/theme73.xml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865.xml"/><Relationship Id="rId4" Type="http://schemas.openxmlformats.org/officeDocument/2006/relationships/slideLayout" Target="../slideLayouts/slideLayout866.xml"/><Relationship Id="rId5" Type="http://schemas.openxmlformats.org/officeDocument/2006/relationships/slideLayout" Target="../slideLayouts/slideLayout867.xml"/><Relationship Id="rId6" Type="http://schemas.openxmlformats.org/officeDocument/2006/relationships/slideLayout" Target="../slideLayouts/slideLayout868.xml"/><Relationship Id="rId7" Type="http://schemas.openxmlformats.org/officeDocument/2006/relationships/slideLayout" Target="../slideLayouts/slideLayout869.xml"/><Relationship Id="rId8" Type="http://schemas.openxmlformats.org/officeDocument/2006/relationships/slideLayout" Target="../slideLayouts/slideLayout870.xml"/><Relationship Id="rId9" Type="http://schemas.openxmlformats.org/officeDocument/2006/relationships/slideLayout" Target="../slideLayouts/slideLayout871.xml"/><Relationship Id="rId10" Type="http://schemas.openxmlformats.org/officeDocument/2006/relationships/slideLayout" Target="../slideLayouts/slideLayout872.xml"/><Relationship Id="rId11" Type="http://schemas.openxmlformats.org/officeDocument/2006/relationships/slideLayout" Target="../slideLayouts/slideLayout873.xml"/><Relationship Id="rId12" Type="http://schemas.openxmlformats.org/officeDocument/2006/relationships/slideLayout" Target="../slideLayouts/slideLayout874.xml"/><Relationship Id="rId13" Type="http://schemas.openxmlformats.org/officeDocument/2006/relationships/slideLayout" Target="../slideLayouts/slideLayout875.xml"/><Relationship Id="rId14" Type="http://schemas.openxmlformats.org/officeDocument/2006/relationships/slideLayout" Target="../slideLayouts/slideLayout876.xml"/>
</Relationships>
</file>

<file path=ppt/slideMasters/_rels/slideMaster74.xml.rels><?xml version="1.0" encoding="UTF-8"?>
<Relationships xmlns="http://schemas.openxmlformats.org/package/2006/relationships"><Relationship Id="rId1" Type="http://schemas.openxmlformats.org/officeDocument/2006/relationships/theme" Target="../theme/theme74.xml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877.xml"/><Relationship Id="rId4" Type="http://schemas.openxmlformats.org/officeDocument/2006/relationships/slideLayout" Target="../slideLayouts/slideLayout878.xml"/><Relationship Id="rId5" Type="http://schemas.openxmlformats.org/officeDocument/2006/relationships/slideLayout" Target="../slideLayouts/slideLayout879.xml"/><Relationship Id="rId6" Type="http://schemas.openxmlformats.org/officeDocument/2006/relationships/slideLayout" Target="../slideLayouts/slideLayout880.xml"/><Relationship Id="rId7" Type="http://schemas.openxmlformats.org/officeDocument/2006/relationships/slideLayout" Target="../slideLayouts/slideLayout881.xml"/><Relationship Id="rId8" Type="http://schemas.openxmlformats.org/officeDocument/2006/relationships/slideLayout" Target="../slideLayouts/slideLayout882.xml"/><Relationship Id="rId9" Type="http://schemas.openxmlformats.org/officeDocument/2006/relationships/slideLayout" Target="../slideLayouts/slideLayout883.xml"/><Relationship Id="rId10" Type="http://schemas.openxmlformats.org/officeDocument/2006/relationships/slideLayout" Target="../slideLayouts/slideLayout884.xml"/><Relationship Id="rId11" Type="http://schemas.openxmlformats.org/officeDocument/2006/relationships/slideLayout" Target="../slideLayouts/slideLayout885.xml"/><Relationship Id="rId12" Type="http://schemas.openxmlformats.org/officeDocument/2006/relationships/slideLayout" Target="../slideLayouts/slideLayout886.xml"/><Relationship Id="rId13" Type="http://schemas.openxmlformats.org/officeDocument/2006/relationships/slideLayout" Target="../slideLayouts/slideLayout887.xml"/><Relationship Id="rId14" Type="http://schemas.openxmlformats.org/officeDocument/2006/relationships/slideLayout" Target="../slideLayouts/slideLayout888.xml"/>
</Relationships>
</file>

<file path=ppt/slideMasters/_rels/slideMaster75.xml.rels><?xml version="1.0" encoding="UTF-8"?>
<Relationships xmlns="http://schemas.openxmlformats.org/package/2006/relationships"><Relationship Id="rId1" Type="http://schemas.openxmlformats.org/officeDocument/2006/relationships/theme" Target="../theme/theme75.xml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889.xml"/><Relationship Id="rId4" Type="http://schemas.openxmlformats.org/officeDocument/2006/relationships/slideLayout" Target="../slideLayouts/slideLayout890.xml"/><Relationship Id="rId5" Type="http://schemas.openxmlformats.org/officeDocument/2006/relationships/slideLayout" Target="../slideLayouts/slideLayout891.xml"/><Relationship Id="rId6" Type="http://schemas.openxmlformats.org/officeDocument/2006/relationships/slideLayout" Target="../slideLayouts/slideLayout892.xml"/><Relationship Id="rId7" Type="http://schemas.openxmlformats.org/officeDocument/2006/relationships/slideLayout" Target="../slideLayouts/slideLayout893.xml"/><Relationship Id="rId8" Type="http://schemas.openxmlformats.org/officeDocument/2006/relationships/slideLayout" Target="../slideLayouts/slideLayout894.xml"/><Relationship Id="rId9" Type="http://schemas.openxmlformats.org/officeDocument/2006/relationships/slideLayout" Target="../slideLayouts/slideLayout895.xml"/><Relationship Id="rId10" Type="http://schemas.openxmlformats.org/officeDocument/2006/relationships/slideLayout" Target="../slideLayouts/slideLayout896.xml"/><Relationship Id="rId11" Type="http://schemas.openxmlformats.org/officeDocument/2006/relationships/slideLayout" Target="../slideLayouts/slideLayout897.xml"/><Relationship Id="rId12" Type="http://schemas.openxmlformats.org/officeDocument/2006/relationships/slideLayout" Target="../slideLayouts/slideLayout898.xml"/><Relationship Id="rId13" Type="http://schemas.openxmlformats.org/officeDocument/2006/relationships/slideLayout" Target="../slideLayouts/slideLayout899.xml"/><Relationship Id="rId14" Type="http://schemas.openxmlformats.org/officeDocument/2006/relationships/slideLayout" Target="../slideLayouts/slideLayout900.xml"/>
</Relationships>
</file>

<file path=ppt/slideMasters/_rels/slideMaster76.xml.rels><?xml version="1.0" encoding="UTF-8"?>
<Relationships xmlns="http://schemas.openxmlformats.org/package/2006/relationships"><Relationship Id="rId1" Type="http://schemas.openxmlformats.org/officeDocument/2006/relationships/theme" Target="../theme/theme76.xml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901.xml"/><Relationship Id="rId4" Type="http://schemas.openxmlformats.org/officeDocument/2006/relationships/slideLayout" Target="../slideLayouts/slideLayout902.xml"/><Relationship Id="rId5" Type="http://schemas.openxmlformats.org/officeDocument/2006/relationships/slideLayout" Target="../slideLayouts/slideLayout903.xml"/><Relationship Id="rId6" Type="http://schemas.openxmlformats.org/officeDocument/2006/relationships/slideLayout" Target="../slideLayouts/slideLayout904.xml"/><Relationship Id="rId7" Type="http://schemas.openxmlformats.org/officeDocument/2006/relationships/slideLayout" Target="../slideLayouts/slideLayout905.xml"/><Relationship Id="rId8" Type="http://schemas.openxmlformats.org/officeDocument/2006/relationships/slideLayout" Target="../slideLayouts/slideLayout906.xml"/><Relationship Id="rId9" Type="http://schemas.openxmlformats.org/officeDocument/2006/relationships/slideLayout" Target="../slideLayouts/slideLayout907.xml"/><Relationship Id="rId10" Type="http://schemas.openxmlformats.org/officeDocument/2006/relationships/slideLayout" Target="../slideLayouts/slideLayout908.xml"/><Relationship Id="rId11" Type="http://schemas.openxmlformats.org/officeDocument/2006/relationships/slideLayout" Target="../slideLayouts/slideLayout909.xml"/><Relationship Id="rId12" Type="http://schemas.openxmlformats.org/officeDocument/2006/relationships/slideLayout" Target="../slideLayouts/slideLayout910.xml"/><Relationship Id="rId13" Type="http://schemas.openxmlformats.org/officeDocument/2006/relationships/slideLayout" Target="../slideLayouts/slideLayout911.xml"/><Relationship Id="rId14" Type="http://schemas.openxmlformats.org/officeDocument/2006/relationships/slideLayout" Target="../slideLayouts/slideLayout912.xml"/>
</Relationships>
</file>

<file path=ppt/slideMasters/_rels/slideMaster77.xml.rels><?xml version="1.0" encoding="UTF-8"?>
<Relationships xmlns="http://schemas.openxmlformats.org/package/2006/relationships"><Relationship Id="rId1" Type="http://schemas.openxmlformats.org/officeDocument/2006/relationships/theme" Target="../theme/theme77.xml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913.xml"/><Relationship Id="rId4" Type="http://schemas.openxmlformats.org/officeDocument/2006/relationships/slideLayout" Target="../slideLayouts/slideLayout914.xml"/><Relationship Id="rId5" Type="http://schemas.openxmlformats.org/officeDocument/2006/relationships/slideLayout" Target="../slideLayouts/slideLayout915.xml"/><Relationship Id="rId6" Type="http://schemas.openxmlformats.org/officeDocument/2006/relationships/slideLayout" Target="../slideLayouts/slideLayout916.xml"/><Relationship Id="rId7" Type="http://schemas.openxmlformats.org/officeDocument/2006/relationships/slideLayout" Target="../slideLayouts/slideLayout917.xml"/><Relationship Id="rId8" Type="http://schemas.openxmlformats.org/officeDocument/2006/relationships/slideLayout" Target="../slideLayouts/slideLayout918.xml"/><Relationship Id="rId9" Type="http://schemas.openxmlformats.org/officeDocument/2006/relationships/slideLayout" Target="../slideLayouts/slideLayout919.xml"/><Relationship Id="rId10" Type="http://schemas.openxmlformats.org/officeDocument/2006/relationships/slideLayout" Target="../slideLayouts/slideLayout920.xml"/><Relationship Id="rId11" Type="http://schemas.openxmlformats.org/officeDocument/2006/relationships/slideLayout" Target="../slideLayouts/slideLayout921.xml"/><Relationship Id="rId12" Type="http://schemas.openxmlformats.org/officeDocument/2006/relationships/slideLayout" Target="../slideLayouts/slideLayout922.xml"/><Relationship Id="rId13" Type="http://schemas.openxmlformats.org/officeDocument/2006/relationships/slideLayout" Target="../slideLayouts/slideLayout923.xml"/><Relationship Id="rId14" Type="http://schemas.openxmlformats.org/officeDocument/2006/relationships/slideLayout" Target="../slideLayouts/slideLayout924.xml"/>
</Relationships>
</file>

<file path=ppt/slideMasters/_rels/slideMaster78.xml.rels><?xml version="1.0" encoding="UTF-8"?>
<Relationships xmlns="http://schemas.openxmlformats.org/package/2006/relationships"><Relationship Id="rId1" Type="http://schemas.openxmlformats.org/officeDocument/2006/relationships/theme" Target="../theme/theme78.xml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925.xml"/><Relationship Id="rId4" Type="http://schemas.openxmlformats.org/officeDocument/2006/relationships/slideLayout" Target="../slideLayouts/slideLayout926.xml"/><Relationship Id="rId5" Type="http://schemas.openxmlformats.org/officeDocument/2006/relationships/slideLayout" Target="../slideLayouts/slideLayout927.xml"/><Relationship Id="rId6" Type="http://schemas.openxmlformats.org/officeDocument/2006/relationships/slideLayout" Target="../slideLayouts/slideLayout928.xml"/><Relationship Id="rId7" Type="http://schemas.openxmlformats.org/officeDocument/2006/relationships/slideLayout" Target="../slideLayouts/slideLayout929.xml"/><Relationship Id="rId8" Type="http://schemas.openxmlformats.org/officeDocument/2006/relationships/slideLayout" Target="../slideLayouts/slideLayout930.xml"/><Relationship Id="rId9" Type="http://schemas.openxmlformats.org/officeDocument/2006/relationships/slideLayout" Target="../slideLayouts/slideLayout931.xml"/><Relationship Id="rId10" Type="http://schemas.openxmlformats.org/officeDocument/2006/relationships/slideLayout" Target="../slideLayouts/slideLayout932.xml"/><Relationship Id="rId11" Type="http://schemas.openxmlformats.org/officeDocument/2006/relationships/slideLayout" Target="../slideLayouts/slideLayout933.xml"/><Relationship Id="rId12" Type="http://schemas.openxmlformats.org/officeDocument/2006/relationships/slideLayout" Target="../slideLayouts/slideLayout934.xml"/><Relationship Id="rId13" Type="http://schemas.openxmlformats.org/officeDocument/2006/relationships/slideLayout" Target="../slideLayouts/slideLayout935.xml"/><Relationship Id="rId14" Type="http://schemas.openxmlformats.org/officeDocument/2006/relationships/slideLayout" Target="../slideLayouts/slideLayout936.xml"/>
</Relationships>
</file>

<file path=ppt/slideMasters/_rels/slideMaster79.xml.rels><?xml version="1.0" encoding="UTF-8"?>
<Relationships xmlns="http://schemas.openxmlformats.org/package/2006/relationships"><Relationship Id="rId1" Type="http://schemas.openxmlformats.org/officeDocument/2006/relationships/theme" Target="../theme/theme79.xml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937.xml"/><Relationship Id="rId4" Type="http://schemas.openxmlformats.org/officeDocument/2006/relationships/slideLayout" Target="../slideLayouts/slideLayout938.xml"/><Relationship Id="rId5" Type="http://schemas.openxmlformats.org/officeDocument/2006/relationships/slideLayout" Target="../slideLayouts/slideLayout939.xml"/><Relationship Id="rId6" Type="http://schemas.openxmlformats.org/officeDocument/2006/relationships/slideLayout" Target="../slideLayouts/slideLayout940.xml"/><Relationship Id="rId7" Type="http://schemas.openxmlformats.org/officeDocument/2006/relationships/slideLayout" Target="../slideLayouts/slideLayout941.xml"/><Relationship Id="rId8" Type="http://schemas.openxmlformats.org/officeDocument/2006/relationships/slideLayout" Target="../slideLayouts/slideLayout942.xml"/><Relationship Id="rId9" Type="http://schemas.openxmlformats.org/officeDocument/2006/relationships/slideLayout" Target="../slideLayouts/slideLayout943.xml"/><Relationship Id="rId10" Type="http://schemas.openxmlformats.org/officeDocument/2006/relationships/slideLayout" Target="../slideLayouts/slideLayout944.xml"/><Relationship Id="rId11" Type="http://schemas.openxmlformats.org/officeDocument/2006/relationships/slideLayout" Target="../slideLayouts/slideLayout945.xml"/><Relationship Id="rId12" Type="http://schemas.openxmlformats.org/officeDocument/2006/relationships/slideLayout" Target="../slideLayouts/slideLayout946.xml"/><Relationship Id="rId13" Type="http://schemas.openxmlformats.org/officeDocument/2006/relationships/slideLayout" Target="../slideLayouts/slideLayout947.xml"/><Relationship Id="rId14" Type="http://schemas.openxmlformats.org/officeDocument/2006/relationships/slideLayout" Target="../slideLayouts/slideLayout948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80.xml.rels><?xml version="1.0" encoding="UTF-8"?>
<Relationships xmlns="http://schemas.openxmlformats.org/package/2006/relationships"><Relationship Id="rId1" Type="http://schemas.openxmlformats.org/officeDocument/2006/relationships/theme" Target="../theme/theme80.xml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949.xml"/><Relationship Id="rId4" Type="http://schemas.openxmlformats.org/officeDocument/2006/relationships/slideLayout" Target="../slideLayouts/slideLayout950.xml"/><Relationship Id="rId5" Type="http://schemas.openxmlformats.org/officeDocument/2006/relationships/slideLayout" Target="../slideLayouts/slideLayout951.xml"/><Relationship Id="rId6" Type="http://schemas.openxmlformats.org/officeDocument/2006/relationships/slideLayout" Target="../slideLayouts/slideLayout952.xml"/><Relationship Id="rId7" Type="http://schemas.openxmlformats.org/officeDocument/2006/relationships/slideLayout" Target="../slideLayouts/slideLayout953.xml"/><Relationship Id="rId8" Type="http://schemas.openxmlformats.org/officeDocument/2006/relationships/slideLayout" Target="../slideLayouts/slideLayout954.xml"/><Relationship Id="rId9" Type="http://schemas.openxmlformats.org/officeDocument/2006/relationships/slideLayout" Target="../slideLayouts/slideLayout955.xml"/><Relationship Id="rId10" Type="http://schemas.openxmlformats.org/officeDocument/2006/relationships/slideLayout" Target="../slideLayouts/slideLayout956.xml"/><Relationship Id="rId11" Type="http://schemas.openxmlformats.org/officeDocument/2006/relationships/slideLayout" Target="../slideLayouts/slideLayout957.xml"/><Relationship Id="rId12" Type="http://schemas.openxmlformats.org/officeDocument/2006/relationships/slideLayout" Target="../slideLayouts/slideLayout958.xml"/><Relationship Id="rId13" Type="http://schemas.openxmlformats.org/officeDocument/2006/relationships/slideLayout" Target="../slideLayouts/slideLayout959.xml"/><Relationship Id="rId14" Type="http://schemas.openxmlformats.org/officeDocument/2006/relationships/slideLayout" Target="../slideLayouts/slideLayout960.xml"/>
</Relationships>
</file>

<file path=ppt/slideMasters/_rels/slideMaster81.xml.rels><?xml version="1.0" encoding="UTF-8"?>
<Relationships xmlns="http://schemas.openxmlformats.org/package/2006/relationships"><Relationship Id="rId1" Type="http://schemas.openxmlformats.org/officeDocument/2006/relationships/theme" Target="../theme/theme81.xml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961.xml"/><Relationship Id="rId4" Type="http://schemas.openxmlformats.org/officeDocument/2006/relationships/slideLayout" Target="../slideLayouts/slideLayout962.xml"/><Relationship Id="rId5" Type="http://schemas.openxmlformats.org/officeDocument/2006/relationships/slideLayout" Target="../slideLayouts/slideLayout963.xml"/><Relationship Id="rId6" Type="http://schemas.openxmlformats.org/officeDocument/2006/relationships/slideLayout" Target="../slideLayouts/slideLayout964.xml"/><Relationship Id="rId7" Type="http://schemas.openxmlformats.org/officeDocument/2006/relationships/slideLayout" Target="../slideLayouts/slideLayout965.xml"/><Relationship Id="rId8" Type="http://schemas.openxmlformats.org/officeDocument/2006/relationships/slideLayout" Target="../slideLayouts/slideLayout966.xml"/><Relationship Id="rId9" Type="http://schemas.openxmlformats.org/officeDocument/2006/relationships/slideLayout" Target="../slideLayouts/slideLayout967.xml"/><Relationship Id="rId10" Type="http://schemas.openxmlformats.org/officeDocument/2006/relationships/slideLayout" Target="../slideLayouts/slideLayout968.xml"/><Relationship Id="rId11" Type="http://schemas.openxmlformats.org/officeDocument/2006/relationships/slideLayout" Target="../slideLayouts/slideLayout969.xml"/><Relationship Id="rId12" Type="http://schemas.openxmlformats.org/officeDocument/2006/relationships/slideLayout" Target="../slideLayouts/slideLayout970.xml"/><Relationship Id="rId13" Type="http://schemas.openxmlformats.org/officeDocument/2006/relationships/slideLayout" Target="../slideLayouts/slideLayout971.xml"/><Relationship Id="rId14" Type="http://schemas.openxmlformats.org/officeDocument/2006/relationships/slideLayout" Target="../slideLayouts/slideLayout972.xml"/>
</Relationships>
</file>

<file path=ppt/slideMasters/_rels/slideMaster82.xml.rels><?xml version="1.0" encoding="UTF-8"?>
<Relationships xmlns="http://schemas.openxmlformats.org/package/2006/relationships"><Relationship Id="rId1" Type="http://schemas.openxmlformats.org/officeDocument/2006/relationships/theme" Target="../theme/theme82.xml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973.xml"/><Relationship Id="rId4" Type="http://schemas.openxmlformats.org/officeDocument/2006/relationships/slideLayout" Target="../slideLayouts/slideLayout974.xml"/><Relationship Id="rId5" Type="http://schemas.openxmlformats.org/officeDocument/2006/relationships/slideLayout" Target="../slideLayouts/slideLayout975.xml"/><Relationship Id="rId6" Type="http://schemas.openxmlformats.org/officeDocument/2006/relationships/slideLayout" Target="../slideLayouts/slideLayout976.xml"/><Relationship Id="rId7" Type="http://schemas.openxmlformats.org/officeDocument/2006/relationships/slideLayout" Target="../slideLayouts/slideLayout977.xml"/><Relationship Id="rId8" Type="http://schemas.openxmlformats.org/officeDocument/2006/relationships/slideLayout" Target="../slideLayouts/slideLayout978.xml"/><Relationship Id="rId9" Type="http://schemas.openxmlformats.org/officeDocument/2006/relationships/slideLayout" Target="../slideLayouts/slideLayout979.xml"/><Relationship Id="rId10" Type="http://schemas.openxmlformats.org/officeDocument/2006/relationships/slideLayout" Target="../slideLayouts/slideLayout980.xml"/><Relationship Id="rId11" Type="http://schemas.openxmlformats.org/officeDocument/2006/relationships/slideLayout" Target="../slideLayouts/slideLayout981.xml"/><Relationship Id="rId12" Type="http://schemas.openxmlformats.org/officeDocument/2006/relationships/slideLayout" Target="../slideLayouts/slideLayout982.xml"/><Relationship Id="rId13" Type="http://schemas.openxmlformats.org/officeDocument/2006/relationships/slideLayout" Target="../slideLayouts/slideLayout983.xml"/><Relationship Id="rId14" Type="http://schemas.openxmlformats.org/officeDocument/2006/relationships/slideLayout" Target="../slideLayouts/slideLayout984.xml"/>
</Relationships>
</file>

<file path=ppt/slideMasters/_rels/slideMaster83.xml.rels><?xml version="1.0" encoding="UTF-8"?>
<Relationships xmlns="http://schemas.openxmlformats.org/package/2006/relationships"><Relationship Id="rId1" Type="http://schemas.openxmlformats.org/officeDocument/2006/relationships/theme" Target="../theme/theme83.xml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985.xml"/><Relationship Id="rId4" Type="http://schemas.openxmlformats.org/officeDocument/2006/relationships/slideLayout" Target="../slideLayouts/slideLayout986.xml"/><Relationship Id="rId5" Type="http://schemas.openxmlformats.org/officeDocument/2006/relationships/slideLayout" Target="../slideLayouts/slideLayout987.xml"/><Relationship Id="rId6" Type="http://schemas.openxmlformats.org/officeDocument/2006/relationships/slideLayout" Target="../slideLayouts/slideLayout988.xml"/><Relationship Id="rId7" Type="http://schemas.openxmlformats.org/officeDocument/2006/relationships/slideLayout" Target="../slideLayouts/slideLayout989.xml"/><Relationship Id="rId8" Type="http://schemas.openxmlformats.org/officeDocument/2006/relationships/slideLayout" Target="../slideLayouts/slideLayout990.xml"/><Relationship Id="rId9" Type="http://schemas.openxmlformats.org/officeDocument/2006/relationships/slideLayout" Target="../slideLayouts/slideLayout991.xml"/><Relationship Id="rId10" Type="http://schemas.openxmlformats.org/officeDocument/2006/relationships/slideLayout" Target="../slideLayouts/slideLayout992.xml"/><Relationship Id="rId11" Type="http://schemas.openxmlformats.org/officeDocument/2006/relationships/slideLayout" Target="../slideLayouts/slideLayout993.xml"/><Relationship Id="rId12" Type="http://schemas.openxmlformats.org/officeDocument/2006/relationships/slideLayout" Target="../slideLayouts/slideLayout994.xml"/><Relationship Id="rId13" Type="http://schemas.openxmlformats.org/officeDocument/2006/relationships/slideLayout" Target="../slideLayouts/slideLayout995.xml"/><Relationship Id="rId14" Type="http://schemas.openxmlformats.org/officeDocument/2006/relationships/slideLayout" Target="../slideLayouts/slideLayout996.xml"/>
</Relationships>
</file>

<file path=ppt/slideMasters/_rels/slideMaster84.xml.rels><?xml version="1.0" encoding="UTF-8"?>
<Relationships xmlns="http://schemas.openxmlformats.org/package/2006/relationships"><Relationship Id="rId1" Type="http://schemas.openxmlformats.org/officeDocument/2006/relationships/theme" Target="../theme/theme84.xml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997.xml"/><Relationship Id="rId4" Type="http://schemas.openxmlformats.org/officeDocument/2006/relationships/slideLayout" Target="../slideLayouts/slideLayout998.xml"/><Relationship Id="rId5" Type="http://schemas.openxmlformats.org/officeDocument/2006/relationships/slideLayout" Target="../slideLayouts/slideLayout999.xml"/><Relationship Id="rId6" Type="http://schemas.openxmlformats.org/officeDocument/2006/relationships/slideLayout" Target="../slideLayouts/slideLayout1000.xml"/><Relationship Id="rId7" Type="http://schemas.openxmlformats.org/officeDocument/2006/relationships/slideLayout" Target="../slideLayouts/slideLayout1001.xml"/><Relationship Id="rId8" Type="http://schemas.openxmlformats.org/officeDocument/2006/relationships/slideLayout" Target="../slideLayouts/slideLayout1002.xml"/><Relationship Id="rId9" Type="http://schemas.openxmlformats.org/officeDocument/2006/relationships/slideLayout" Target="../slideLayouts/slideLayout1003.xml"/><Relationship Id="rId10" Type="http://schemas.openxmlformats.org/officeDocument/2006/relationships/slideLayout" Target="../slideLayouts/slideLayout1004.xml"/><Relationship Id="rId11" Type="http://schemas.openxmlformats.org/officeDocument/2006/relationships/slideLayout" Target="../slideLayouts/slideLayout1005.xml"/><Relationship Id="rId12" Type="http://schemas.openxmlformats.org/officeDocument/2006/relationships/slideLayout" Target="../slideLayouts/slideLayout1006.xml"/><Relationship Id="rId13" Type="http://schemas.openxmlformats.org/officeDocument/2006/relationships/slideLayout" Target="../slideLayouts/slideLayout1007.xml"/><Relationship Id="rId14" Type="http://schemas.openxmlformats.org/officeDocument/2006/relationships/slideLayout" Target="../slideLayouts/slideLayout1008.xml"/>
</Relationships>
</file>

<file path=ppt/slideMasters/_rels/slideMaster85.xml.rels><?xml version="1.0" encoding="UTF-8"?>
<Relationships xmlns="http://schemas.openxmlformats.org/package/2006/relationships"><Relationship Id="rId1" Type="http://schemas.openxmlformats.org/officeDocument/2006/relationships/theme" Target="../theme/theme85.xml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1009.xml"/><Relationship Id="rId4" Type="http://schemas.openxmlformats.org/officeDocument/2006/relationships/slideLayout" Target="../slideLayouts/slideLayout1010.xml"/><Relationship Id="rId5" Type="http://schemas.openxmlformats.org/officeDocument/2006/relationships/slideLayout" Target="../slideLayouts/slideLayout1011.xml"/><Relationship Id="rId6" Type="http://schemas.openxmlformats.org/officeDocument/2006/relationships/slideLayout" Target="../slideLayouts/slideLayout1012.xml"/><Relationship Id="rId7" Type="http://schemas.openxmlformats.org/officeDocument/2006/relationships/slideLayout" Target="../slideLayouts/slideLayout1013.xml"/><Relationship Id="rId8" Type="http://schemas.openxmlformats.org/officeDocument/2006/relationships/slideLayout" Target="../slideLayouts/slideLayout1014.xml"/><Relationship Id="rId9" Type="http://schemas.openxmlformats.org/officeDocument/2006/relationships/slideLayout" Target="../slideLayouts/slideLayout1015.xml"/><Relationship Id="rId10" Type="http://schemas.openxmlformats.org/officeDocument/2006/relationships/slideLayout" Target="../slideLayouts/slideLayout1016.xml"/><Relationship Id="rId11" Type="http://schemas.openxmlformats.org/officeDocument/2006/relationships/slideLayout" Target="../slideLayouts/slideLayout1017.xml"/><Relationship Id="rId12" Type="http://schemas.openxmlformats.org/officeDocument/2006/relationships/slideLayout" Target="../slideLayouts/slideLayout1018.xml"/><Relationship Id="rId13" Type="http://schemas.openxmlformats.org/officeDocument/2006/relationships/slideLayout" Target="../slideLayouts/slideLayout1019.xml"/><Relationship Id="rId14" Type="http://schemas.openxmlformats.org/officeDocument/2006/relationships/slideLayout" Target="../slideLayouts/slideLayout1020.xml"/>
</Relationships>
</file>

<file path=ppt/slideMasters/_rels/slideMaster86.xml.rels><?xml version="1.0" encoding="UTF-8"?>
<Relationships xmlns="http://schemas.openxmlformats.org/package/2006/relationships"><Relationship Id="rId1" Type="http://schemas.openxmlformats.org/officeDocument/2006/relationships/theme" Target="../theme/theme86.xml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021.xml"/><Relationship Id="rId4" Type="http://schemas.openxmlformats.org/officeDocument/2006/relationships/slideLayout" Target="../slideLayouts/slideLayout1022.xml"/><Relationship Id="rId5" Type="http://schemas.openxmlformats.org/officeDocument/2006/relationships/slideLayout" Target="../slideLayouts/slideLayout1023.xml"/><Relationship Id="rId6" Type="http://schemas.openxmlformats.org/officeDocument/2006/relationships/slideLayout" Target="../slideLayouts/slideLayout1024.xml"/><Relationship Id="rId7" Type="http://schemas.openxmlformats.org/officeDocument/2006/relationships/slideLayout" Target="../slideLayouts/slideLayout1025.xml"/><Relationship Id="rId8" Type="http://schemas.openxmlformats.org/officeDocument/2006/relationships/slideLayout" Target="../slideLayouts/slideLayout1026.xml"/><Relationship Id="rId9" Type="http://schemas.openxmlformats.org/officeDocument/2006/relationships/slideLayout" Target="../slideLayouts/slideLayout1027.xml"/><Relationship Id="rId10" Type="http://schemas.openxmlformats.org/officeDocument/2006/relationships/slideLayout" Target="../slideLayouts/slideLayout1028.xml"/><Relationship Id="rId11" Type="http://schemas.openxmlformats.org/officeDocument/2006/relationships/slideLayout" Target="../slideLayouts/slideLayout1029.xml"/><Relationship Id="rId12" Type="http://schemas.openxmlformats.org/officeDocument/2006/relationships/slideLayout" Target="../slideLayouts/slideLayout1030.xml"/><Relationship Id="rId13" Type="http://schemas.openxmlformats.org/officeDocument/2006/relationships/slideLayout" Target="../slideLayouts/slideLayout1031.xml"/><Relationship Id="rId14" Type="http://schemas.openxmlformats.org/officeDocument/2006/relationships/slideLayout" Target="../slideLayouts/slideLayout1032.xml"/>
</Relationships>
</file>

<file path=ppt/slideMasters/_rels/slideMaster87.xml.rels><?xml version="1.0" encoding="UTF-8"?>
<Relationships xmlns="http://schemas.openxmlformats.org/package/2006/relationships"><Relationship Id="rId1" Type="http://schemas.openxmlformats.org/officeDocument/2006/relationships/theme" Target="../theme/theme87.xml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35.xml"/><Relationship Id="rId6" Type="http://schemas.openxmlformats.org/officeDocument/2006/relationships/slideLayout" Target="../slideLayouts/slideLayout1036.xml"/><Relationship Id="rId7" Type="http://schemas.openxmlformats.org/officeDocument/2006/relationships/slideLayout" Target="../slideLayouts/slideLayout1037.xml"/><Relationship Id="rId8" Type="http://schemas.openxmlformats.org/officeDocument/2006/relationships/slideLayout" Target="../slideLayouts/slideLayout1038.xml"/><Relationship Id="rId9" Type="http://schemas.openxmlformats.org/officeDocument/2006/relationships/slideLayout" Target="../slideLayouts/slideLayout1039.xml"/><Relationship Id="rId10" Type="http://schemas.openxmlformats.org/officeDocument/2006/relationships/slideLayout" Target="../slideLayouts/slideLayout1040.xml"/><Relationship Id="rId11" Type="http://schemas.openxmlformats.org/officeDocument/2006/relationships/slideLayout" Target="../slideLayouts/slideLayout1041.xml"/><Relationship Id="rId12" Type="http://schemas.openxmlformats.org/officeDocument/2006/relationships/slideLayout" Target="../slideLayouts/slideLayout1042.xml"/><Relationship Id="rId13" Type="http://schemas.openxmlformats.org/officeDocument/2006/relationships/slideLayout" Target="../slideLayouts/slideLayout1043.xml"/><Relationship Id="rId14" Type="http://schemas.openxmlformats.org/officeDocument/2006/relationships/slideLayout" Target="../slideLayouts/slideLayout1044.xml"/>
</Relationships>
</file>

<file path=ppt/slideMasters/_rels/slideMaster88.xml.rels><?xml version="1.0" encoding="UTF-8"?>
<Relationships xmlns="http://schemas.openxmlformats.org/package/2006/relationships"><Relationship Id="rId1" Type="http://schemas.openxmlformats.org/officeDocument/2006/relationships/theme" Target="../theme/theme88.xml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045.xml"/><Relationship Id="rId4" Type="http://schemas.openxmlformats.org/officeDocument/2006/relationships/slideLayout" Target="../slideLayouts/slideLayout1046.xml"/><Relationship Id="rId5" Type="http://schemas.openxmlformats.org/officeDocument/2006/relationships/slideLayout" Target="../slideLayouts/slideLayout1047.xml"/><Relationship Id="rId6" Type="http://schemas.openxmlformats.org/officeDocument/2006/relationships/slideLayout" Target="../slideLayouts/slideLayout1048.xml"/><Relationship Id="rId7" Type="http://schemas.openxmlformats.org/officeDocument/2006/relationships/slideLayout" Target="../slideLayouts/slideLayout1049.xml"/><Relationship Id="rId8" Type="http://schemas.openxmlformats.org/officeDocument/2006/relationships/slideLayout" Target="../slideLayouts/slideLayout1050.xml"/><Relationship Id="rId9" Type="http://schemas.openxmlformats.org/officeDocument/2006/relationships/slideLayout" Target="../slideLayouts/slideLayout1051.xml"/><Relationship Id="rId10" Type="http://schemas.openxmlformats.org/officeDocument/2006/relationships/slideLayout" Target="../slideLayouts/slideLayout1052.xml"/><Relationship Id="rId11" Type="http://schemas.openxmlformats.org/officeDocument/2006/relationships/slideLayout" Target="../slideLayouts/slideLayout1053.xml"/><Relationship Id="rId12" Type="http://schemas.openxmlformats.org/officeDocument/2006/relationships/slideLayout" Target="../slideLayouts/slideLayout1054.xml"/><Relationship Id="rId13" Type="http://schemas.openxmlformats.org/officeDocument/2006/relationships/slideLayout" Target="../slideLayouts/slideLayout1055.xml"/><Relationship Id="rId14" Type="http://schemas.openxmlformats.org/officeDocument/2006/relationships/slideLayout" Target="../slideLayouts/slideLayout1056.xml"/>
</Relationships>
</file>

<file path=ppt/slideMasters/_rels/slideMaster89.xml.rels><?xml version="1.0" encoding="UTF-8"?>
<Relationships xmlns="http://schemas.openxmlformats.org/package/2006/relationships"><Relationship Id="rId1" Type="http://schemas.openxmlformats.org/officeDocument/2006/relationships/theme" Target="../theme/theme89.xml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1057.xml"/><Relationship Id="rId4" Type="http://schemas.openxmlformats.org/officeDocument/2006/relationships/slideLayout" Target="../slideLayouts/slideLayout1058.xml"/><Relationship Id="rId5" Type="http://schemas.openxmlformats.org/officeDocument/2006/relationships/slideLayout" Target="../slideLayouts/slideLayout1059.xml"/><Relationship Id="rId6" Type="http://schemas.openxmlformats.org/officeDocument/2006/relationships/slideLayout" Target="../slideLayouts/slideLayout1060.xml"/><Relationship Id="rId7" Type="http://schemas.openxmlformats.org/officeDocument/2006/relationships/slideLayout" Target="../slideLayouts/slideLayout1061.xml"/><Relationship Id="rId8" Type="http://schemas.openxmlformats.org/officeDocument/2006/relationships/slideLayout" Target="../slideLayouts/slideLayout1062.xml"/><Relationship Id="rId9" Type="http://schemas.openxmlformats.org/officeDocument/2006/relationships/slideLayout" Target="../slideLayouts/slideLayout1063.xml"/><Relationship Id="rId10" Type="http://schemas.openxmlformats.org/officeDocument/2006/relationships/slideLayout" Target="../slideLayouts/slideLayout1064.xml"/><Relationship Id="rId11" Type="http://schemas.openxmlformats.org/officeDocument/2006/relationships/slideLayout" Target="../slideLayouts/slideLayout1065.xml"/><Relationship Id="rId12" Type="http://schemas.openxmlformats.org/officeDocument/2006/relationships/slideLayout" Target="../slideLayouts/slideLayout1066.xml"/><Relationship Id="rId13" Type="http://schemas.openxmlformats.org/officeDocument/2006/relationships/slideLayout" Target="../slideLayouts/slideLayout1067.xml"/><Relationship Id="rId14" Type="http://schemas.openxmlformats.org/officeDocument/2006/relationships/slideLayout" Target="../slideLayouts/slideLayout106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_rels/slideMaster90.xml.rels><?xml version="1.0" encoding="UTF-8"?>
<Relationships xmlns="http://schemas.openxmlformats.org/package/2006/relationships"><Relationship Id="rId1" Type="http://schemas.openxmlformats.org/officeDocument/2006/relationships/theme" Target="../theme/theme90.xml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1069.xml"/><Relationship Id="rId4" Type="http://schemas.openxmlformats.org/officeDocument/2006/relationships/slideLayout" Target="../slideLayouts/slideLayout1070.xml"/><Relationship Id="rId5" Type="http://schemas.openxmlformats.org/officeDocument/2006/relationships/slideLayout" Target="../slideLayouts/slideLayout1071.xml"/><Relationship Id="rId6" Type="http://schemas.openxmlformats.org/officeDocument/2006/relationships/slideLayout" Target="../slideLayouts/slideLayout1072.xml"/><Relationship Id="rId7" Type="http://schemas.openxmlformats.org/officeDocument/2006/relationships/slideLayout" Target="../slideLayouts/slideLayout1073.xml"/><Relationship Id="rId8" Type="http://schemas.openxmlformats.org/officeDocument/2006/relationships/slideLayout" Target="../slideLayouts/slideLayout1074.xml"/><Relationship Id="rId9" Type="http://schemas.openxmlformats.org/officeDocument/2006/relationships/slideLayout" Target="../slideLayouts/slideLayout1075.xml"/><Relationship Id="rId10" Type="http://schemas.openxmlformats.org/officeDocument/2006/relationships/slideLayout" Target="../slideLayouts/slideLayout1076.xml"/><Relationship Id="rId11" Type="http://schemas.openxmlformats.org/officeDocument/2006/relationships/slideLayout" Target="../slideLayouts/slideLayout1077.xml"/><Relationship Id="rId12" Type="http://schemas.openxmlformats.org/officeDocument/2006/relationships/slideLayout" Target="../slideLayouts/slideLayout1078.xml"/><Relationship Id="rId13" Type="http://schemas.openxmlformats.org/officeDocument/2006/relationships/slideLayout" Target="../slideLayouts/slideLayout1079.xml"/><Relationship Id="rId14" Type="http://schemas.openxmlformats.org/officeDocument/2006/relationships/slideLayout" Target="../slideLayouts/slideLayout1080.xml"/>
</Relationships>
</file>

<file path=ppt/slideMasters/_rels/slideMaster91.xml.rels><?xml version="1.0" encoding="UTF-8"?>
<Relationships xmlns="http://schemas.openxmlformats.org/package/2006/relationships"><Relationship Id="rId1" Type="http://schemas.openxmlformats.org/officeDocument/2006/relationships/theme" Target="../theme/theme91.xml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1081.xml"/><Relationship Id="rId4" Type="http://schemas.openxmlformats.org/officeDocument/2006/relationships/slideLayout" Target="../slideLayouts/slideLayout1082.xml"/><Relationship Id="rId5" Type="http://schemas.openxmlformats.org/officeDocument/2006/relationships/slideLayout" Target="../slideLayouts/slideLayout1083.xml"/><Relationship Id="rId6" Type="http://schemas.openxmlformats.org/officeDocument/2006/relationships/slideLayout" Target="../slideLayouts/slideLayout1084.xml"/><Relationship Id="rId7" Type="http://schemas.openxmlformats.org/officeDocument/2006/relationships/slideLayout" Target="../slideLayouts/slideLayout1085.xml"/><Relationship Id="rId8" Type="http://schemas.openxmlformats.org/officeDocument/2006/relationships/slideLayout" Target="../slideLayouts/slideLayout1086.xml"/><Relationship Id="rId9" Type="http://schemas.openxmlformats.org/officeDocument/2006/relationships/slideLayout" Target="../slideLayouts/slideLayout1087.xml"/><Relationship Id="rId10" Type="http://schemas.openxmlformats.org/officeDocument/2006/relationships/slideLayout" Target="../slideLayouts/slideLayout1088.xml"/><Relationship Id="rId11" Type="http://schemas.openxmlformats.org/officeDocument/2006/relationships/slideLayout" Target="../slideLayouts/slideLayout1089.xml"/><Relationship Id="rId12" Type="http://schemas.openxmlformats.org/officeDocument/2006/relationships/slideLayout" Target="../slideLayouts/slideLayout1090.xml"/><Relationship Id="rId13" Type="http://schemas.openxmlformats.org/officeDocument/2006/relationships/slideLayout" Target="../slideLayouts/slideLayout1091.xml"/><Relationship Id="rId14" Type="http://schemas.openxmlformats.org/officeDocument/2006/relationships/slideLayout" Target="../slideLayouts/slideLayout1092.xml"/>
</Relationships>
</file>

<file path=ppt/slideMasters/_rels/slideMaster92.xml.rels><?xml version="1.0" encoding="UTF-8"?>
<Relationships xmlns="http://schemas.openxmlformats.org/package/2006/relationships"><Relationship Id="rId1" Type="http://schemas.openxmlformats.org/officeDocument/2006/relationships/theme" Target="../theme/theme92.xml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1093.xml"/><Relationship Id="rId4" Type="http://schemas.openxmlformats.org/officeDocument/2006/relationships/slideLayout" Target="../slideLayouts/slideLayout1094.xml"/><Relationship Id="rId5" Type="http://schemas.openxmlformats.org/officeDocument/2006/relationships/slideLayout" Target="../slideLayouts/slideLayout1095.xml"/><Relationship Id="rId6" Type="http://schemas.openxmlformats.org/officeDocument/2006/relationships/slideLayout" Target="../slideLayouts/slideLayout1096.xml"/><Relationship Id="rId7" Type="http://schemas.openxmlformats.org/officeDocument/2006/relationships/slideLayout" Target="../slideLayouts/slideLayout1097.xml"/><Relationship Id="rId8" Type="http://schemas.openxmlformats.org/officeDocument/2006/relationships/slideLayout" Target="../slideLayouts/slideLayout1098.xml"/><Relationship Id="rId9" Type="http://schemas.openxmlformats.org/officeDocument/2006/relationships/slideLayout" Target="../slideLayouts/slideLayout1099.xml"/><Relationship Id="rId10" Type="http://schemas.openxmlformats.org/officeDocument/2006/relationships/slideLayout" Target="../slideLayouts/slideLayout1100.xml"/><Relationship Id="rId11" Type="http://schemas.openxmlformats.org/officeDocument/2006/relationships/slideLayout" Target="../slideLayouts/slideLayout1101.xml"/><Relationship Id="rId12" Type="http://schemas.openxmlformats.org/officeDocument/2006/relationships/slideLayout" Target="../slideLayouts/slideLayout1102.xml"/><Relationship Id="rId13" Type="http://schemas.openxmlformats.org/officeDocument/2006/relationships/slideLayout" Target="../slideLayouts/slideLayout1103.xml"/><Relationship Id="rId14" Type="http://schemas.openxmlformats.org/officeDocument/2006/relationships/slideLayout" Target="../slideLayouts/slideLayout1104.xml"/>
</Relationships>
</file>

<file path=ppt/slideMasters/_rels/slideMaster93.xml.rels><?xml version="1.0" encoding="UTF-8"?>
<Relationships xmlns="http://schemas.openxmlformats.org/package/2006/relationships"><Relationship Id="rId1" Type="http://schemas.openxmlformats.org/officeDocument/2006/relationships/theme" Target="../theme/theme93.xml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1105.xml"/><Relationship Id="rId4" Type="http://schemas.openxmlformats.org/officeDocument/2006/relationships/slideLayout" Target="../slideLayouts/slideLayout1106.xml"/><Relationship Id="rId5" Type="http://schemas.openxmlformats.org/officeDocument/2006/relationships/slideLayout" Target="../slideLayouts/slideLayout1107.xml"/><Relationship Id="rId6" Type="http://schemas.openxmlformats.org/officeDocument/2006/relationships/slideLayout" Target="../slideLayouts/slideLayout1108.xml"/><Relationship Id="rId7" Type="http://schemas.openxmlformats.org/officeDocument/2006/relationships/slideLayout" Target="../slideLayouts/slideLayout1109.xml"/><Relationship Id="rId8" Type="http://schemas.openxmlformats.org/officeDocument/2006/relationships/slideLayout" Target="../slideLayouts/slideLayout1110.xml"/><Relationship Id="rId9" Type="http://schemas.openxmlformats.org/officeDocument/2006/relationships/slideLayout" Target="../slideLayouts/slideLayout1111.xml"/><Relationship Id="rId10" Type="http://schemas.openxmlformats.org/officeDocument/2006/relationships/slideLayout" Target="../slideLayouts/slideLayout1112.xml"/><Relationship Id="rId11" Type="http://schemas.openxmlformats.org/officeDocument/2006/relationships/slideLayout" Target="../slideLayouts/slideLayout1113.xml"/><Relationship Id="rId12" Type="http://schemas.openxmlformats.org/officeDocument/2006/relationships/slideLayout" Target="../slideLayouts/slideLayout1114.xml"/><Relationship Id="rId13" Type="http://schemas.openxmlformats.org/officeDocument/2006/relationships/slideLayout" Target="../slideLayouts/slideLayout1115.xml"/><Relationship Id="rId14" Type="http://schemas.openxmlformats.org/officeDocument/2006/relationships/slideLayout" Target="../slideLayouts/slideLayout1116.xml"/>
</Relationships>
</file>

<file path=ppt/slideMasters/_rels/slideMaster94.xml.rels><?xml version="1.0" encoding="UTF-8"?>
<Relationships xmlns="http://schemas.openxmlformats.org/package/2006/relationships"><Relationship Id="rId1" Type="http://schemas.openxmlformats.org/officeDocument/2006/relationships/theme" Target="../theme/theme94.xml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1117.xml"/><Relationship Id="rId4" Type="http://schemas.openxmlformats.org/officeDocument/2006/relationships/slideLayout" Target="../slideLayouts/slideLayout1118.xml"/><Relationship Id="rId5" Type="http://schemas.openxmlformats.org/officeDocument/2006/relationships/slideLayout" Target="../slideLayouts/slideLayout1119.xml"/><Relationship Id="rId6" Type="http://schemas.openxmlformats.org/officeDocument/2006/relationships/slideLayout" Target="../slideLayouts/slideLayout1120.xml"/><Relationship Id="rId7" Type="http://schemas.openxmlformats.org/officeDocument/2006/relationships/slideLayout" Target="../slideLayouts/slideLayout1121.xml"/><Relationship Id="rId8" Type="http://schemas.openxmlformats.org/officeDocument/2006/relationships/slideLayout" Target="../slideLayouts/slideLayout1122.xml"/><Relationship Id="rId9" Type="http://schemas.openxmlformats.org/officeDocument/2006/relationships/slideLayout" Target="../slideLayouts/slideLayout1123.xml"/><Relationship Id="rId10" Type="http://schemas.openxmlformats.org/officeDocument/2006/relationships/slideLayout" Target="../slideLayouts/slideLayout1124.xml"/><Relationship Id="rId11" Type="http://schemas.openxmlformats.org/officeDocument/2006/relationships/slideLayout" Target="../slideLayouts/slideLayout1125.xml"/><Relationship Id="rId12" Type="http://schemas.openxmlformats.org/officeDocument/2006/relationships/slideLayout" Target="../slideLayouts/slideLayout1126.xml"/><Relationship Id="rId13" Type="http://schemas.openxmlformats.org/officeDocument/2006/relationships/slideLayout" Target="../slideLayouts/slideLayout1127.xml"/><Relationship Id="rId14" Type="http://schemas.openxmlformats.org/officeDocument/2006/relationships/slideLayout" Target="../slideLayouts/slideLayout1128.xml"/>
</Relationships>
</file>

<file path=ppt/slideMasters/_rels/slideMaster95.xml.rels><?xml version="1.0" encoding="UTF-8"?>
<Relationships xmlns="http://schemas.openxmlformats.org/package/2006/relationships"><Relationship Id="rId1" Type="http://schemas.openxmlformats.org/officeDocument/2006/relationships/theme" Target="../theme/theme95.xml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129.xml"/><Relationship Id="rId4" Type="http://schemas.openxmlformats.org/officeDocument/2006/relationships/slideLayout" Target="../slideLayouts/slideLayout1130.xml"/><Relationship Id="rId5" Type="http://schemas.openxmlformats.org/officeDocument/2006/relationships/slideLayout" Target="../slideLayouts/slideLayout1131.xml"/><Relationship Id="rId6" Type="http://schemas.openxmlformats.org/officeDocument/2006/relationships/slideLayout" Target="../slideLayouts/slideLayout1132.xml"/><Relationship Id="rId7" Type="http://schemas.openxmlformats.org/officeDocument/2006/relationships/slideLayout" Target="../slideLayouts/slideLayout1133.xml"/><Relationship Id="rId8" Type="http://schemas.openxmlformats.org/officeDocument/2006/relationships/slideLayout" Target="../slideLayouts/slideLayout1134.xml"/><Relationship Id="rId9" Type="http://schemas.openxmlformats.org/officeDocument/2006/relationships/slideLayout" Target="../slideLayouts/slideLayout1135.xml"/><Relationship Id="rId10" Type="http://schemas.openxmlformats.org/officeDocument/2006/relationships/slideLayout" Target="../slideLayouts/slideLayout1136.xml"/><Relationship Id="rId11" Type="http://schemas.openxmlformats.org/officeDocument/2006/relationships/slideLayout" Target="../slideLayouts/slideLayout1137.xml"/><Relationship Id="rId12" Type="http://schemas.openxmlformats.org/officeDocument/2006/relationships/slideLayout" Target="../slideLayouts/slideLayout1138.xml"/><Relationship Id="rId13" Type="http://schemas.openxmlformats.org/officeDocument/2006/relationships/slideLayout" Target="../slideLayouts/slideLayout1139.xml"/><Relationship Id="rId14" Type="http://schemas.openxmlformats.org/officeDocument/2006/relationships/slideLayout" Target="../slideLayouts/slideLayout1140.xml"/>
</Relationships>
</file>

<file path=ppt/slideMasters/_rels/slideMaster96.xml.rels><?xml version="1.0" encoding="UTF-8"?>
<Relationships xmlns="http://schemas.openxmlformats.org/package/2006/relationships"><Relationship Id="rId1" Type="http://schemas.openxmlformats.org/officeDocument/2006/relationships/theme" Target="../theme/theme96.xml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1141.xml"/><Relationship Id="rId4" Type="http://schemas.openxmlformats.org/officeDocument/2006/relationships/slideLayout" Target="../slideLayouts/slideLayout1142.xml"/><Relationship Id="rId5" Type="http://schemas.openxmlformats.org/officeDocument/2006/relationships/slideLayout" Target="../slideLayouts/slideLayout1143.xml"/><Relationship Id="rId6" Type="http://schemas.openxmlformats.org/officeDocument/2006/relationships/slideLayout" Target="../slideLayouts/slideLayout1144.xml"/><Relationship Id="rId7" Type="http://schemas.openxmlformats.org/officeDocument/2006/relationships/slideLayout" Target="../slideLayouts/slideLayout1145.xml"/><Relationship Id="rId8" Type="http://schemas.openxmlformats.org/officeDocument/2006/relationships/slideLayout" Target="../slideLayouts/slideLayout1146.xml"/><Relationship Id="rId9" Type="http://schemas.openxmlformats.org/officeDocument/2006/relationships/slideLayout" Target="../slideLayouts/slideLayout1147.xml"/><Relationship Id="rId10" Type="http://schemas.openxmlformats.org/officeDocument/2006/relationships/slideLayout" Target="../slideLayouts/slideLayout1148.xml"/><Relationship Id="rId11" Type="http://schemas.openxmlformats.org/officeDocument/2006/relationships/slideLayout" Target="../slideLayouts/slideLayout1149.xml"/><Relationship Id="rId12" Type="http://schemas.openxmlformats.org/officeDocument/2006/relationships/slideLayout" Target="../slideLayouts/slideLayout1150.xml"/><Relationship Id="rId13" Type="http://schemas.openxmlformats.org/officeDocument/2006/relationships/slideLayout" Target="../slideLayouts/slideLayout1151.xml"/><Relationship Id="rId14" Type="http://schemas.openxmlformats.org/officeDocument/2006/relationships/slideLayout" Target="../slideLayouts/slideLayout1152.xml"/>
</Relationships>
</file>

<file path=ppt/slideMasters/_rels/slideMaster97.xml.rels><?xml version="1.0" encoding="UTF-8"?>
<Relationships xmlns="http://schemas.openxmlformats.org/package/2006/relationships"><Relationship Id="rId1" Type="http://schemas.openxmlformats.org/officeDocument/2006/relationships/theme" Target="../theme/theme97.xml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1153.xml"/><Relationship Id="rId4" Type="http://schemas.openxmlformats.org/officeDocument/2006/relationships/slideLayout" Target="../slideLayouts/slideLayout1154.xml"/><Relationship Id="rId5" Type="http://schemas.openxmlformats.org/officeDocument/2006/relationships/slideLayout" Target="../slideLayouts/slideLayout1155.xml"/><Relationship Id="rId6" Type="http://schemas.openxmlformats.org/officeDocument/2006/relationships/slideLayout" Target="../slideLayouts/slideLayout1156.xml"/><Relationship Id="rId7" Type="http://schemas.openxmlformats.org/officeDocument/2006/relationships/slideLayout" Target="../slideLayouts/slideLayout1157.xml"/><Relationship Id="rId8" Type="http://schemas.openxmlformats.org/officeDocument/2006/relationships/slideLayout" Target="../slideLayouts/slideLayout1158.xml"/><Relationship Id="rId9" Type="http://schemas.openxmlformats.org/officeDocument/2006/relationships/slideLayout" Target="../slideLayouts/slideLayout1159.xml"/><Relationship Id="rId10" Type="http://schemas.openxmlformats.org/officeDocument/2006/relationships/slideLayout" Target="../slideLayouts/slideLayout1160.xml"/><Relationship Id="rId11" Type="http://schemas.openxmlformats.org/officeDocument/2006/relationships/slideLayout" Target="../slideLayouts/slideLayout1161.xml"/><Relationship Id="rId12" Type="http://schemas.openxmlformats.org/officeDocument/2006/relationships/slideLayout" Target="../slideLayouts/slideLayout1162.xml"/><Relationship Id="rId13" Type="http://schemas.openxmlformats.org/officeDocument/2006/relationships/slideLayout" Target="../slideLayouts/slideLayout1163.xml"/><Relationship Id="rId14" Type="http://schemas.openxmlformats.org/officeDocument/2006/relationships/slideLayout" Target="../slideLayouts/slideLayout1164.xml"/>
</Relationships>
</file>

<file path=ppt/slideMasters/_rels/slideMaster98.xml.rels><?xml version="1.0" encoding="UTF-8"?>
<Relationships xmlns="http://schemas.openxmlformats.org/package/2006/relationships"><Relationship Id="rId1" Type="http://schemas.openxmlformats.org/officeDocument/2006/relationships/theme" Target="../theme/theme98.xml"/><Relationship Id="rId2" Type="http://schemas.openxmlformats.org/officeDocument/2006/relationships/image" Target="../media/image86.png"/><Relationship Id="rId3" Type="http://schemas.openxmlformats.org/officeDocument/2006/relationships/slideLayout" Target="../slideLayouts/slideLayout1165.xml"/><Relationship Id="rId4" Type="http://schemas.openxmlformats.org/officeDocument/2006/relationships/slideLayout" Target="../slideLayouts/slideLayout1166.xml"/><Relationship Id="rId5" Type="http://schemas.openxmlformats.org/officeDocument/2006/relationships/slideLayout" Target="../slideLayouts/slideLayout1167.xml"/><Relationship Id="rId6" Type="http://schemas.openxmlformats.org/officeDocument/2006/relationships/slideLayout" Target="../slideLayouts/slideLayout1168.xml"/><Relationship Id="rId7" Type="http://schemas.openxmlformats.org/officeDocument/2006/relationships/slideLayout" Target="../slideLayouts/slideLayout1169.xml"/><Relationship Id="rId8" Type="http://schemas.openxmlformats.org/officeDocument/2006/relationships/slideLayout" Target="../slideLayouts/slideLayout1170.xml"/><Relationship Id="rId9" Type="http://schemas.openxmlformats.org/officeDocument/2006/relationships/slideLayout" Target="../slideLayouts/slideLayout1171.xml"/><Relationship Id="rId10" Type="http://schemas.openxmlformats.org/officeDocument/2006/relationships/slideLayout" Target="../slideLayouts/slideLayout1172.xml"/><Relationship Id="rId11" Type="http://schemas.openxmlformats.org/officeDocument/2006/relationships/slideLayout" Target="../slideLayouts/slideLayout1173.xml"/><Relationship Id="rId12" Type="http://schemas.openxmlformats.org/officeDocument/2006/relationships/slideLayout" Target="../slideLayouts/slideLayout1174.xml"/><Relationship Id="rId13" Type="http://schemas.openxmlformats.org/officeDocument/2006/relationships/slideLayout" Target="../slideLayouts/slideLayout1175.xml"/><Relationship Id="rId14" Type="http://schemas.openxmlformats.org/officeDocument/2006/relationships/slideLayout" Target="../slideLayouts/slideLayout1176.xml"/>
</Relationships>
</file>

<file path=ppt/slideMasters/_rels/slideMaster99.xml.rels><?xml version="1.0" encoding="UTF-8"?>
<Relationships xmlns="http://schemas.openxmlformats.org/package/2006/relationships"><Relationship Id="rId1" Type="http://schemas.openxmlformats.org/officeDocument/2006/relationships/theme" Target="../theme/theme99.xml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1177.xml"/><Relationship Id="rId4" Type="http://schemas.openxmlformats.org/officeDocument/2006/relationships/slideLayout" Target="../slideLayouts/slideLayout1178.xml"/><Relationship Id="rId5" Type="http://schemas.openxmlformats.org/officeDocument/2006/relationships/slideLayout" Target="../slideLayouts/slideLayout1179.xml"/><Relationship Id="rId6" Type="http://schemas.openxmlformats.org/officeDocument/2006/relationships/slideLayout" Target="../slideLayouts/slideLayout1180.xml"/><Relationship Id="rId7" Type="http://schemas.openxmlformats.org/officeDocument/2006/relationships/slideLayout" Target="../slideLayouts/slideLayout1181.xml"/><Relationship Id="rId8" Type="http://schemas.openxmlformats.org/officeDocument/2006/relationships/slideLayout" Target="../slideLayouts/slideLayout1182.xml"/><Relationship Id="rId9" Type="http://schemas.openxmlformats.org/officeDocument/2006/relationships/slideLayout" Target="../slideLayouts/slideLayout1183.xml"/><Relationship Id="rId10" Type="http://schemas.openxmlformats.org/officeDocument/2006/relationships/slideLayout" Target="../slideLayouts/slideLayout1184.xml"/><Relationship Id="rId11" Type="http://schemas.openxmlformats.org/officeDocument/2006/relationships/slideLayout" Target="../slideLayouts/slideLayout1185.xml"/><Relationship Id="rId12" Type="http://schemas.openxmlformats.org/officeDocument/2006/relationships/slideLayout" Target="../slideLayouts/slideLayout1186.xml"/><Relationship Id="rId13" Type="http://schemas.openxmlformats.org/officeDocument/2006/relationships/slideLayout" Target="../slideLayouts/slideLayout1187.xml"/><Relationship Id="rId14" Type="http://schemas.openxmlformats.org/officeDocument/2006/relationships/slideLayout" Target="../slideLayouts/slideLayout118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93093F94-8B2C-447F-8A84-5D85F82700C2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78" name="PlaceHolder 6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F106789-C58B-4AF4-8BF4-B797C7CF39C6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0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4078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07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08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081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D608378-4DB9-4999-8090-0CC0A030D9C1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936" r:id="rId3"/>
    <p:sldLayoutId id="2147484937" r:id="rId4"/>
    <p:sldLayoutId id="2147484938" r:id="rId5"/>
    <p:sldLayoutId id="2147484939" r:id="rId6"/>
    <p:sldLayoutId id="2147484940" r:id="rId7"/>
    <p:sldLayoutId id="2147484941" r:id="rId8"/>
    <p:sldLayoutId id="2147484942" r:id="rId9"/>
    <p:sldLayoutId id="2147484943" r:id="rId10"/>
    <p:sldLayoutId id="2147484944" r:id="rId11"/>
    <p:sldLayoutId id="2147484945" r:id="rId12"/>
    <p:sldLayoutId id="2147484946" r:id="rId13"/>
    <p:sldLayoutId id="2147484947" r:id="rId14"/>
  </p:sldLayoutIdLst>
</p:sldMaster>
</file>

<file path=ppt/slideMasters/slideMaster10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119" name="PlaceHolder 2"/>
          <p:cNvSpPr>
            <a:spLocks noGrp="1"/>
          </p:cNvSpPr>
          <p:nvPr>
            <p:ph type="title"/>
          </p:nvPr>
        </p:nvSpPr>
        <p:spPr>
          <a:xfrm>
            <a:off x="503280" y="1768320"/>
            <a:ext cx="445932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cc9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4120" name="PlaceHolder 3"/>
          <p:cNvSpPr>
            <a:spLocks noGrp="1"/>
          </p:cNvSpPr>
          <p:nvPr>
            <p:ph type="title"/>
          </p:nvPr>
        </p:nvSpPr>
        <p:spPr>
          <a:xfrm>
            <a:off x="5114880" y="1768320"/>
            <a:ext cx="446076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cc9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4121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122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123" name="PlaceHolder 6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5195F470-5D3A-4791-A23B-5B8B39054C5D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  <p:sldLayoutId id="2147484958" r:id="rId12"/>
    <p:sldLayoutId id="2147484959" r:id="rId13"/>
    <p:sldLayoutId id="2147484960" r:id="rId14"/>
  </p:sldLayoutIdLst>
</p:sldMaster>
</file>

<file path=ppt/slideMasters/slideMaster10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0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161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4162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cc9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4163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4164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cc9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4165" name="PlaceHolder 6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166" name="PlaceHolder 7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167" name="PlaceHolder 8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E4D1B78C-FD2A-4A8B-9E9A-54F17B812B84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  <p:sldLayoutId id="2147484971" r:id="rId12"/>
    <p:sldLayoutId id="2147484972" r:id="rId13"/>
    <p:sldLayoutId id="2147484973" r:id="rId14"/>
  </p:sldLayoutIdLst>
</p:sldMaster>
</file>

<file path=ppt/slideMasters/slideMaster10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205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206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207" name="PlaceHolder 4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9900CFD-1F59-4DF2-A774-525CAFB75AAC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  <p:sldLayoutId id="2147484984" r:id="rId12"/>
    <p:sldLayoutId id="2147484985" r:id="rId13"/>
    <p:sldLayoutId id="2147484986" r:id="rId14"/>
  </p:sldLayoutIdLst>
</p:sldMaster>
</file>

<file path=ppt/slideMasters/slideMaster10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4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245" name="PlaceHolder 2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246" name="PlaceHolder 3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4163F2F4-DF17-4011-9A56-4BF65CFCF5D7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4997" r:id="rId12"/>
    <p:sldLayoutId id="2147484998" r:id="rId13"/>
    <p:sldLayoutId id="2147484999" r:id="rId14"/>
  </p:sldLayoutIdLst>
</p:sldMaster>
</file>

<file path=ppt/slideMasters/slideMaster10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284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cc99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285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4286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287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288" name="PlaceHolder 6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F417386C-0EEC-4431-B246-E84F60A512E0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001" r:id="rId3"/>
    <p:sldLayoutId id="2147485002" r:id="rId4"/>
    <p:sldLayoutId id="2147485003" r:id="rId5"/>
    <p:sldLayoutId id="2147485004" r:id="rId6"/>
    <p:sldLayoutId id="2147485005" r:id="rId7"/>
    <p:sldLayoutId id="2147485006" r:id="rId8"/>
    <p:sldLayoutId id="2147485007" r:id="rId9"/>
    <p:sldLayoutId id="2147485008" r:id="rId10"/>
    <p:sldLayoutId id="2147485009" r:id="rId11"/>
    <p:sldLayoutId id="2147485010" r:id="rId12"/>
    <p:sldLayoutId id="2147485011" r:id="rId13"/>
    <p:sldLayoutId id="2147485012" r:id="rId14"/>
  </p:sldLayoutIdLst>
</p:sldMaster>
</file>

<file path=ppt/slideMasters/slideMaster10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5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326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4327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4328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329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330" name="PlaceHolder 6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2FC9D3F1-B6CA-4D72-B071-0B58C8D4CB31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014" r:id="rId3"/>
    <p:sldLayoutId id="2147485015" r:id="rId4"/>
    <p:sldLayoutId id="2147485016" r:id="rId5"/>
    <p:sldLayoutId id="2147485017" r:id="rId6"/>
    <p:sldLayoutId id="2147485018" r:id="rId7"/>
    <p:sldLayoutId id="2147485019" r:id="rId8"/>
    <p:sldLayoutId id="2147485020" r:id="rId9"/>
    <p:sldLayoutId id="2147485021" r:id="rId10"/>
    <p:sldLayoutId id="2147485022" r:id="rId11"/>
    <p:sldLayoutId id="2147485023" r:id="rId12"/>
    <p:sldLayoutId id="2147485024" r:id="rId13"/>
    <p:sldLayoutId id="2147485025" r:id="rId14"/>
  </p:sldLayoutIdLst>
</p:sldMaster>
</file>

<file path=ppt/slideMasters/slideMaster10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3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36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37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371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FC906F7-E4B0-4E03-8D88-79F14F3052BE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027" r:id="rId3"/>
    <p:sldLayoutId id="2147485028" r:id="rId4"/>
    <p:sldLayoutId id="2147485029" r:id="rId5"/>
    <p:sldLayoutId id="2147485030" r:id="rId6"/>
    <p:sldLayoutId id="2147485031" r:id="rId7"/>
    <p:sldLayoutId id="2147485032" r:id="rId8"/>
    <p:sldLayoutId id="2147485033" r:id="rId9"/>
    <p:sldLayoutId id="2147485034" r:id="rId10"/>
    <p:sldLayoutId id="2147485035" r:id="rId11"/>
    <p:sldLayoutId id="2147485036" r:id="rId12"/>
    <p:sldLayoutId id="2147485037" r:id="rId13"/>
    <p:sldLayoutId id="2147485038" r:id="rId14"/>
  </p:sldLayoutIdLst>
</p:sldMaster>
</file>

<file path=ppt/slideMasters/slideMaster10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8" name="PlaceHolder 1"/>
          <p:cNvSpPr>
            <a:spLocks noGrp="1"/>
          </p:cNvSpPr>
          <p:nvPr>
            <p:ph type="title"/>
          </p:nvPr>
        </p:nvSpPr>
        <p:spPr>
          <a:xfrm>
            <a:off x="7308720" y="301680"/>
            <a:ext cx="2266920" cy="6456240"/>
          </a:xfrm>
          <a:prstGeom prst="rect">
            <a:avLst/>
          </a:prstGeom>
        </p:spPr>
        <p:txBody>
          <a:bodyPr lIns="0" rIns="0" tIns="0" bIns="0" anchor="ctr" anchorCtr="1" vert="eaVert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409" name="PlaceHolder 2"/>
          <p:cNvSpPr>
            <a:spLocks noGrp="1"/>
          </p:cNvSpPr>
          <p:nvPr>
            <p:ph type="body"/>
          </p:nvPr>
        </p:nvSpPr>
        <p:spPr>
          <a:xfrm>
            <a:off x="503280" y="301680"/>
            <a:ext cx="6653160" cy="645624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410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411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412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9CB10304-7231-47FA-BFE8-09A22E79C251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040" r:id="rId3"/>
    <p:sldLayoutId id="2147485041" r:id="rId4"/>
    <p:sldLayoutId id="2147485042" r:id="rId5"/>
    <p:sldLayoutId id="2147485043" r:id="rId6"/>
    <p:sldLayoutId id="2147485044" r:id="rId7"/>
    <p:sldLayoutId id="2147485045" r:id="rId8"/>
    <p:sldLayoutId id="2147485046" r:id="rId9"/>
    <p:sldLayoutId id="2147485047" r:id="rId10"/>
    <p:sldLayoutId id="2147485048" r:id="rId11"/>
    <p:sldLayoutId id="2147485049" r:id="rId12"/>
    <p:sldLayoutId id="2147485050" r:id="rId13"/>
    <p:sldLayoutId id="2147485051" r:id="rId14"/>
  </p:sldLayoutIdLst>
</p:sldMaster>
</file>

<file path=ppt/slideMasters/slideMaster10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PlaceHolder 1"/>
          <p:cNvSpPr>
            <a:spLocks noGrp="1"/>
          </p:cNvSpPr>
          <p:nvPr>
            <p:ph type="title"/>
          </p:nvPr>
        </p:nvSpPr>
        <p:spPr>
          <a:xfrm>
            <a:off x="504000" y="337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44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451" name="PlaceHolder 3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452" name="PlaceHolder 4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453" name="PlaceHolder 5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77F13694-0B99-44BF-8B0F-642FA02CD2F9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  <p:sldLayoutId id="2147485062" r:id="rId12"/>
    <p:sldLayoutId id="2147485063" r:id="rId13"/>
    <p:sldLayoutId id="2147485064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19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57A5A8AA-54D2-455F-AB5D-6D20E2C6D2D4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0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491" name="PlaceHolder 2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492" name="PlaceHolder 3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493" name="PlaceHolder 4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9F74A650-2A44-40DC-8412-0DF90AE00C9A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066" r:id="rId3"/>
    <p:sldLayoutId id="2147485067" r:id="rId4"/>
    <p:sldLayoutId id="2147485068" r:id="rId5"/>
    <p:sldLayoutId id="2147485069" r:id="rId6"/>
    <p:sldLayoutId id="2147485070" r:id="rId7"/>
    <p:sldLayoutId id="2147485071" r:id="rId8"/>
    <p:sldLayoutId id="2147485072" r:id="rId9"/>
    <p:sldLayoutId id="2147485073" r:id="rId10"/>
    <p:sldLayoutId id="2147485074" r:id="rId11"/>
    <p:sldLayoutId id="2147485075" r:id="rId12"/>
    <p:sldLayoutId id="2147485076" r:id="rId13"/>
    <p:sldLayoutId id="2147485077" r:id="rId14"/>
  </p:sldLayoutIdLst>
</p:sldMaster>
</file>

<file path=ppt/slideMasters/slideMaster1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" name="PlaceHolder 1"/>
          <p:cNvSpPr>
            <a:spLocks noGrp="1"/>
          </p:cNvSpPr>
          <p:nvPr>
            <p:ph type="title"/>
          </p:nvPr>
        </p:nvSpPr>
        <p:spPr>
          <a:xfrm>
            <a:off x="504000" y="337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531" name="PlaceHolder 2"/>
          <p:cNvSpPr>
            <a:spLocks noGrp="1"/>
          </p:cNvSpPr>
          <p:nvPr>
            <p:ph type="title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532" name="PlaceHolder 3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533" name="PlaceHolder 4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534" name="PlaceHolder 5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72DDA51-2C71-4F28-9A19-C1BFDA68756E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079" r:id="rId3"/>
    <p:sldLayoutId id="2147485080" r:id="rId4"/>
    <p:sldLayoutId id="2147485081" r:id="rId5"/>
    <p:sldLayoutId id="2147485082" r:id="rId6"/>
    <p:sldLayoutId id="2147485083" r:id="rId7"/>
    <p:sldLayoutId id="2147485084" r:id="rId8"/>
    <p:sldLayoutId id="2147485085" r:id="rId9"/>
    <p:sldLayoutId id="2147485086" r:id="rId10"/>
    <p:sldLayoutId id="2147485087" r:id="rId11"/>
    <p:sldLayoutId id="2147485088" r:id="rId12"/>
    <p:sldLayoutId id="2147485089" r:id="rId13"/>
    <p:sldLayoutId id="2147485090" r:id="rId14"/>
  </p:sldLayoutIdLst>
</p:sldMaster>
</file>

<file path=ppt/slideMasters/slideMaster1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1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0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4572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Times New Roman"/>
                <a:ea typeface="Arial Unicode M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573" name="PlaceHolder 3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574" name="PlaceHolder 4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575" name="PlaceHolder 5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60F93B1-C61B-470D-89CD-FF32CE469163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092" r:id="rId3"/>
    <p:sldLayoutId id="2147485093" r:id="rId4"/>
    <p:sldLayoutId id="2147485094" r:id="rId5"/>
    <p:sldLayoutId id="2147485095" r:id="rId6"/>
    <p:sldLayoutId id="2147485096" r:id="rId7"/>
    <p:sldLayoutId id="2147485097" r:id="rId8"/>
    <p:sldLayoutId id="2147485098" r:id="rId9"/>
    <p:sldLayoutId id="2147485099" r:id="rId10"/>
    <p:sldLayoutId id="2147485100" r:id="rId11"/>
    <p:sldLayoutId id="2147485101" r:id="rId12"/>
    <p:sldLayoutId id="2147485102" r:id="rId13"/>
    <p:sldLayoutId id="2147485103" r:id="rId14"/>
  </p:sldLayoutIdLst>
</p:sldMaster>
</file>

<file path=ppt/slideMasters/slideMaster1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2" name="PlaceHolder 1"/>
          <p:cNvSpPr>
            <a:spLocks noGrp="1"/>
          </p:cNvSpPr>
          <p:nvPr>
            <p:ph type="title"/>
          </p:nvPr>
        </p:nvSpPr>
        <p:spPr>
          <a:xfrm>
            <a:off x="504000" y="337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613" name="PlaceHolder 2"/>
          <p:cNvSpPr>
            <a:spLocks noGrp="1"/>
          </p:cNvSpPr>
          <p:nvPr>
            <p:ph type="title"/>
          </p:nvPr>
        </p:nvSpPr>
        <p:spPr>
          <a:xfrm>
            <a:off x="503280" y="1768320"/>
            <a:ext cx="445932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4614" name="PlaceHolder 3"/>
          <p:cNvSpPr>
            <a:spLocks noGrp="1"/>
          </p:cNvSpPr>
          <p:nvPr>
            <p:ph type="title"/>
          </p:nvPr>
        </p:nvSpPr>
        <p:spPr>
          <a:xfrm>
            <a:off x="5114880" y="1768320"/>
            <a:ext cx="446076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4615" name="PlaceHolder 4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616" name="PlaceHolder 5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617" name="PlaceHolder 6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4F50EE85-9A26-45FF-8CCB-DE2327B086A8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105" r:id="rId3"/>
    <p:sldLayoutId id="2147485106" r:id="rId4"/>
    <p:sldLayoutId id="2147485107" r:id="rId5"/>
    <p:sldLayoutId id="2147485108" r:id="rId6"/>
    <p:sldLayoutId id="2147485109" r:id="rId7"/>
    <p:sldLayoutId id="2147485110" r:id="rId8"/>
    <p:sldLayoutId id="2147485111" r:id="rId9"/>
    <p:sldLayoutId id="2147485112" r:id="rId10"/>
    <p:sldLayoutId id="2147485113" r:id="rId11"/>
    <p:sldLayoutId id="2147485114" r:id="rId12"/>
    <p:sldLayoutId id="2147485115" r:id="rId13"/>
    <p:sldLayoutId id="2147485116" r:id="rId14"/>
  </p:sldLayoutIdLst>
</p:sldMaster>
</file>

<file path=ppt/slideMasters/slideMaster1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4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655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4656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4657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4658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4659" name="PlaceHolder 6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660" name="PlaceHolder 7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661" name="PlaceHolder 8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6498241C-4056-4C83-B68E-6C0FD27A9A4A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118" r:id="rId3"/>
    <p:sldLayoutId id="2147485119" r:id="rId4"/>
    <p:sldLayoutId id="2147485120" r:id="rId5"/>
    <p:sldLayoutId id="2147485121" r:id="rId6"/>
    <p:sldLayoutId id="2147485122" r:id="rId7"/>
    <p:sldLayoutId id="2147485123" r:id="rId8"/>
    <p:sldLayoutId id="2147485124" r:id="rId9"/>
    <p:sldLayoutId id="2147485125" r:id="rId10"/>
    <p:sldLayoutId id="2147485126" r:id="rId11"/>
    <p:sldLayoutId id="2147485127" r:id="rId12"/>
    <p:sldLayoutId id="2147485128" r:id="rId13"/>
    <p:sldLayoutId id="2147485129" r:id="rId14"/>
  </p:sldLayoutIdLst>
</p:sldMaster>
</file>

<file path=ppt/slideMasters/slideMaster1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8" name="PlaceHolder 1"/>
          <p:cNvSpPr>
            <a:spLocks noGrp="1"/>
          </p:cNvSpPr>
          <p:nvPr>
            <p:ph type="title"/>
          </p:nvPr>
        </p:nvSpPr>
        <p:spPr>
          <a:xfrm>
            <a:off x="504000" y="337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699" name="PlaceHolder 2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700" name="PlaceHolder 3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701" name="PlaceHolder 4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FC4155B8-AED6-4E32-B93B-94276139F590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  <p:sp>
        <p:nvSpPr>
          <p:cNvPr id="4702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Arial"/>
              </a:rPr>
              <a:t>Click to edit the outline text format</a:t>
            </a:r>
            <a:endParaRPr b="0" lang="sv-SE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Arial"/>
              </a:rPr>
              <a:t>Second Outline Level</a:t>
            </a:r>
            <a:endParaRPr b="0" lang="sv-SE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400" spc="-1" strike="noStrike">
                <a:latin typeface="Arial"/>
              </a:rPr>
              <a:t>Third Outline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Fourth Outline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000" spc="-1" strike="noStrike">
                <a:latin typeface="Arial"/>
              </a:rPr>
              <a:t>Fifth Outline Level</a:t>
            </a:r>
            <a:endParaRPr b="0" lang="sv-SE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Sixth Outline Level</a:t>
            </a:r>
            <a:endParaRPr b="0" lang="sv-SE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Seventh Outline Level</a:t>
            </a:r>
            <a:endParaRPr b="0" lang="sv-S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131" r:id="rId3"/>
    <p:sldLayoutId id="2147485132" r:id="rId4"/>
    <p:sldLayoutId id="2147485133" r:id="rId5"/>
    <p:sldLayoutId id="2147485134" r:id="rId6"/>
    <p:sldLayoutId id="2147485135" r:id="rId7"/>
    <p:sldLayoutId id="2147485136" r:id="rId8"/>
    <p:sldLayoutId id="2147485137" r:id="rId9"/>
    <p:sldLayoutId id="2147485138" r:id="rId10"/>
    <p:sldLayoutId id="2147485139" r:id="rId11"/>
    <p:sldLayoutId id="2147485140" r:id="rId12"/>
    <p:sldLayoutId id="2147485141" r:id="rId13"/>
    <p:sldLayoutId id="2147485142" r:id="rId14"/>
  </p:sldLayoutIdLst>
</p:sldMaster>
</file>

<file path=ppt/slideMasters/slideMaster1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9" name="PlaceHolder 1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740" name="PlaceHolder 2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741" name="PlaceHolder 3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377732B-D6A4-4556-A46F-74C2F5A3D3D1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  <p:sp>
        <p:nvSpPr>
          <p:cNvPr id="4742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latin typeface="Arial"/>
              </a:rPr>
              <a:t>Click to edit the title text format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743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Arial"/>
              </a:rPr>
              <a:t>Click to edit the outline text format</a:t>
            </a:r>
            <a:endParaRPr b="0" lang="sv-SE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Arial"/>
              </a:rPr>
              <a:t>Second Outline Level</a:t>
            </a:r>
            <a:endParaRPr b="0" lang="sv-SE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400" spc="-1" strike="noStrike">
                <a:latin typeface="Arial"/>
              </a:rPr>
              <a:t>Third Outline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Fourth Outline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000" spc="-1" strike="noStrike">
                <a:latin typeface="Arial"/>
              </a:rPr>
              <a:t>Fifth Outline Level</a:t>
            </a:r>
            <a:endParaRPr b="0" lang="sv-SE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Sixth Outline Level</a:t>
            </a:r>
            <a:endParaRPr b="0" lang="sv-SE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Seventh Outline Level</a:t>
            </a:r>
            <a:endParaRPr b="0" lang="sv-S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144" r:id="rId3"/>
    <p:sldLayoutId id="2147485145" r:id="rId4"/>
    <p:sldLayoutId id="2147485146" r:id="rId5"/>
    <p:sldLayoutId id="2147485147" r:id="rId6"/>
    <p:sldLayoutId id="2147485148" r:id="rId7"/>
    <p:sldLayoutId id="2147485149" r:id="rId8"/>
    <p:sldLayoutId id="2147485150" r:id="rId9"/>
    <p:sldLayoutId id="2147485151" r:id="rId10"/>
    <p:sldLayoutId id="2147485152" r:id="rId11"/>
    <p:sldLayoutId id="2147485153" r:id="rId12"/>
    <p:sldLayoutId id="2147485154" r:id="rId13"/>
    <p:sldLayoutId id="2147485155" r:id="rId14"/>
  </p:sldLayoutIdLst>
</p:sldMaster>
</file>

<file path=ppt/slideMasters/slideMaster1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0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781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782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4783" name="PlaceHolder 4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784" name="PlaceHolder 5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785" name="PlaceHolder 6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6FEFA7E8-639F-4489-B9D5-4A0FDD5BC713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157" r:id="rId3"/>
    <p:sldLayoutId id="2147485158" r:id="rId4"/>
    <p:sldLayoutId id="2147485159" r:id="rId5"/>
    <p:sldLayoutId id="2147485160" r:id="rId6"/>
    <p:sldLayoutId id="2147485161" r:id="rId7"/>
    <p:sldLayoutId id="2147485162" r:id="rId8"/>
    <p:sldLayoutId id="2147485163" r:id="rId9"/>
    <p:sldLayoutId id="2147485164" r:id="rId10"/>
    <p:sldLayoutId id="2147485165" r:id="rId11"/>
    <p:sldLayoutId id="2147485166" r:id="rId12"/>
    <p:sldLayoutId id="2147485167" r:id="rId13"/>
    <p:sldLayoutId id="2147485168" r:id="rId14"/>
  </p:sldLayoutIdLst>
</p:sldMaster>
</file>

<file path=ppt/slideMasters/slideMaster1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2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823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4824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4825" name="PlaceHolder 4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826" name="PlaceHolder 5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827" name="PlaceHolder 6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E8E20F8-196D-4A89-ADB8-4F22CC430A8A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170" r:id="rId3"/>
    <p:sldLayoutId id="2147485171" r:id="rId4"/>
    <p:sldLayoutId id="2147485172" r:id="rId5"/>
    <p:sldLayoutId id="2147485173" r:id="rId6"/>
    <p:sldLayoutId id="2147485174" r:id="rId7"/>
    <p:sldLayoutId id="2147485175" r:id="rId8"/>
    <p:sldLayoutId id="2147485176" r:id="rId9"/>
    <p:sldLayoutId id="2147485177" r:id="rId10"/>
    <p:sldLayoutId id="2147485178" r:id="rId11"/>
    <p:sldLayoutId id="2147485179" r:id="rId12"/>
    <p:sldLayoutId id="2147485180" r:id="rId13"/>
    <p:sldLayoutId id="2147485181" r:id="rId14"/>
  </p:sldLayoutIdLst>
</p:sldMaster>
</file>

<file path=ppt/slideMasters/slideMaster1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" name="PlaceHolder 1"/>
          <p:cNvSpPr>
            <a:spLocks noGrp="1"/>
          </p:cNvSpPr>
          <p:nvPr>
            <p:ph type="title"/>
          </p:nvPr>
        </p:nvSpPr>
        <p:spPr>
          <a:xfrm>
            <a:off x="504000" y="337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8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866" name="PlaceHolder 3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867" name="PlaceHolder 4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868" name="PlaceHolder 5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57A19AD6-9B66-46E0-9FE4-A76AA9A92520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183" r:id="rId3"/>
    <p:sldLayoutId id="2147485184" r:id="rId4"/>
    <p:sldLayoutId id="2147485185" r:id="rId5"/>
    <p:sldLayoutId id="2147485186" r:id="rId6"/>
    <p:sldLayoutId id="2147485187" r:id="rId7"/>
    <p:sldLayoutId id="2147485188" r:id="rId8"/>
    <p:sldLayoutId id="2147485189" r:id="rId9"/>
    <p:sldLayoutId id="2147485190" r:id="rId10"/>
    <p:sldLayoutId id="2147485191" r:id="rId11"/>
    <p:sldLayoutId id="2147485192" r:id="rId12"/>
    <p:sldLayoutId id="2147485193" r:id="rId13"/>
    <p:sldLayoutId id="2147485194" r:id="rId1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7308720" y="301680"/>
            <a:ext cx="2266920" cy="6456240"/>
          </a:xfrm>
          <a:prstGeom prst="rect">
            <a:avLst/>
          </a:prstGeom>
        </p:spPr>
        <p:txBody>
          <a:bodyPr lIns="0" rIns="0" tIns="0" bIns="0" anchor="ctr" anchorCtr="1" vert="eaVert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503280" y="301680"/>
            <a:ext cx="6653160" cy="645624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60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B89763DA-B066-405D-A978-76998C256583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" name="PlaceHolder 1"/>
          <p:cNvSpPr>
            <a:spLocks noGrp="1"/>
          </p:cNvSpPr>
          <p:nvPr>
            <p:ph type="title"/>
          </p:nvPr>
        </p:nvSpPr>
        <p:spPr>
          <a:xfrm>
            <a:off x="7308720" y="336600"/>
            <a:ext cx="2266920" cy="6421320"/>
          </a:xfrm>
          <a:prstGeom prst="rect">
            <a:avLst/>
          </a:prstGeom>
        </p:spPr>
        <p:txBody>
          <a:bodyPr lIns="0" rIns="0" tIns="0" bIns="0" anchor="ctr" anchorCtr="1" vert="eaVert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80"/>
                </a:solidFill>
                <a:latin typeface="Times New Roman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906" name="PlaceHolder 2"/>
          <p:cNvSpPr>
            <a:spLocks noGrp="1"/>
          </p:cNvSpPr>
          <p:nvPr>
            <p:ph type="body"/>
          </p:nvPr>
        </p:nvSpPr>
        <p:spPr>
          <a:xfrm>
            <a:off x="503280" y="336600"/>
            <a:ext cx="6653160" cy="642132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907" name="PlaceHolder 3"/>
          <p:cNvSpPr>
            <a:spLocks noGrp="1"/>
          </p:cNvSpPr>
          <p:nvPr>
            <p:ph type="dt"/>
          </p:nvPr>
        </p:nvSpPr>
        <p:spPr>
          <a:xfrm>
            <a:off x="50400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908" name="PlaceHolder 4"/>
          <p:cNvSpPr>
            <a:spLocks noGrp="1"/>
          </p:cNvSpPr>
          <p:nvPr>
            <p:ph type="ftr"/>
          </p:nvPr>
        </p:nvSpPr>
        <p:spPr>
          <a:xfrm>
            <a:off x="3447360" y="6671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909" name="PlaceHolder 5"/>
          <p:cNvSpPr>
            <a:spLocks noGrp="1"/>
          </p:cNvSpPr>
          <p:nvPr>
            <p:ph type="sldNum"/>
          </p:nvPr>
        </p:nvSpPr>
        <p:spPr>
          <a:xfrm>
            <a:off x="7227360" y="6671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3E58DD8D-F715-4999-946F-B9EA509DE57C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196" r:id="rId3"/>
    <p:sldLayoutId id="2147485197" r:id="rId4"/>
    <p:sldLayoutId id="2147485198" r:id="rId5"/>
    <p:sldLayoutId id="2147485199" r:id="rId6"/>
    <p:sldLayoutId id="2147485200" r:id="rId7"/>
    <p:sldLayoutId id="2147485201" r:id="rId8"/>
    <p:sldLayoutId id="2147485202" r:id="rId9"/>
    <p:sldLayoutId id="2147485203" r:id="rId10"/>
    <p:sldLayoutId id="2147485204" r:id="rId11"/>
    <p:sldLayoutId id="2147485205" r:id="rId12"/>
    <p:sldLayoutId id="2147485206" r:id="rId13"/>
    <p:sldLayoutId id="2147485207" r:id="rId14"/>
  </p:sldLayoutIdLst>
</p:sldMaster>
</file>

<file path=ppt/slideMasters/slideMaster1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6" name="PlaceHolder 1"/>
          <p:cNvSpPr>
            <a:spLocks noGrp="1"/>
          </p:cNvSpPr>
          <p:nvPr>
            <p:ph type="title"/>
          </p:nvPr>
        </p:nvSpPr>
        <p:spPr>
          <a:xfrm>
            <a:off x="504000" y="300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latin typeface="Arial"/>
              </a:rPr>
              <a:t>Click to edit the title text format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9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Arial"/>
              </a:rPr>
              <a:t>Click to edit the outline text format</a:t>
            </a:r>
            <a:endParaRPr b="0" lang="sv-SE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Arial"/>
              </a:rPr>
              <a:t>Second Outline Level</a:t>
            </a:r>
            <a:endParaRPr b="0" lang="sv-SE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400" spc="-1" strike="noStrike">
                <a:latin typeface="Arial"/>
              </a:rPr>
              <a:t>Third Outline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Fourth Outline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000" spc="-1" strike="noStrike">
                <a:latin typeface="Arial"/>
              </a:rPr>
              <a:t>Fifth Outline Level</a:t>
            </a:r>
            <a:endParaRPr b="0" lang="sv-SE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Sixth Outline Level</a:t>
            </a:r>
            <a:endParaRPr b="0" lang="sv-SE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Seventh Outline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948" name="PlaceHolder 3"/>
          <p:cNvSpPr>
            <a:spLocks noGrp="1"/>
          </p:cNvSpPr>
          <p:nvPr>
            <p:ph type="dt"/>
          </p:nvPr>
        </p:nvSpPr>
        <p:spPr>
          <a:xfrm>
            <a:off x="504000" y="688680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v-SE" sz="1400" spc="-1" strike="noStrike">
                <a:latin typeface="Times New Roman"/>
              </a:rPr>
              <a:t>&lt;date/time&gt;</a:t>
            </a:r>
            <a:endParaRPr b="0" lang="sv-SE" sz="1400" spc="-1" strike="noStrike">
              <a:latin typeface="Times New Roman"/>
            </a:endParaRPr>
          </a:p>
        </p:txBody>
      </p:sp>
      <p:sp>
        <p:nvSpPr>
          <p:cNvPr id="4949" name="PlaceHolder 4"/>
          <p:cNvSpPr>
            <a:spLocks noGrp="1"/>
          </p:cNvSpPr>
          <p:nvPr>
            <p:ph type="ftr"/>
          </p:nvPr>
        </p:nvSpPr>
        <p:spPr>
          <a:xfrm>
            <a:off x="3447360" y="6886800"/>
            <a:ext cx="319536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sv-SE" sz="1400" spc="-1" strike="noStrike">
                <a:latin typeface="Times New Roman"/>
              </a:rPr>
              <a:t>&lt;footer&gt;</a:t>
            </a:r>
            <a:endParaRPr b="0" lang="sv-SE" sz="1400" spc="-1" strike="noStrike">
              <a:latin typeface="Times New Roman"/>
            </a:endParaRPr>
          </a:p>
        </p:txBody>
      </p:sp>
      <p:sp>
        <p:nvSpPr>
          <p:cNvPr id="4950" name="PlaceHolder 5"/>
          <p:cNvSpPr>
            <a:spLocks noGrp="1"/>
          </p:cNvSpPr>
          <p:nvPr>
            <p:ph type="sldNum"/>
          </p:nvPr>
        </p:nvSpPr>
        <p:spPr>
          <a:xfrm>
            <a:off x="7227360" y="688680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25906F87-2EA7-4863-8FA7-FBE9BD86F0A9}" type="slidenum">
              <a:rPr b="0" lang="sv-SE" sz="1400" spc="-1" strike="noStrike">
                <a:latin typeface="Times New Roman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  <p:sldLayoutId id="2147485219" r:id="rId12"/>
    <p:sldLayoutId id="2147485220" r:id="rId13"/>
  </p:sldLayoutIdLst>
</p:sldMaster>
</file>

<file path=ppt/slideMasters/slideMaster1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PlaceHolder 1"/>
          <p:cNvSpPr>
            <a:spLocks noGrp="1"/>
          </p:cNvSpPr>
          <p:nvPr>
            <p:ph type="title"/>
          </p:nvPr>
        </p:nvSpPr>
        <p:spPr>
          <a:xfrm>
            <a:off x="504000" y="336960"/>
            <a:ext cx="90723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Click to edit the title text format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49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36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Click to edit the outline text format</a:t>
            </a:r>
            <a:endParaRPr b="0" lang="sv-SE" sz="3200" spc="-1" strike="noStrike">
              <a:latin typeface="Times New Roman"/>
            </a:endParaRPr>
          </a:p>
          <a:p>
            <a:pPr lvl="1" marL="864000" indent="-288000">
              <a:spcAft>
                <a:spcPts val="1134"/>
              </a:spcAft>
              <a:buClr>
                <a:srgbClr val="000080"/>
              </a:buClr>
              <a:buSzPct val="75000"/>
              <a:buFont typeface="Symbol" charset="2"/>
              <a:buChar char=""/>
            </a:pPr>
            <a:r>
              <a:rPr b="0" lang="sv-SE" sz="2800" spc="-1" strike="noStrike">
                <a:latin typeface="Times New Roman"/>
              </a:rPr>
              <a:t>Second Outline Level</a:t>
            </a:r>
            <a:endParaRPr b="0" lang="sv-SE" sz="2800" spc="-1" strike="noStrike">
              <a:latin typeface="Times New Roman"/>
            </a:endParaRPr>
          </a:p>
          <a:p>
            <a:pPr lvl="2" marL="1296000" indent="-216000">
              <a:spcAft>
                <a:spcPts val="850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2400" spc="-1" strike="noStrike">
                <a:latin typeface="Times New Roman"/>
              </a:rPr>
              <a:t>Third Outline Level</a:t>
            </a:r>
            <a:endParaRPr b="0" lang="sv-SE" sz="2400" spc="-1" strike="noStrike"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80"/>
              </a:buClr>
              <a:buSzPct val="75000"/>
              <a:buFont typeface="Symbol" charset="2"/>
              <a:buChar char=""/>
            </a:pPr>
            <a:r>
              <a:rPr b="0" lang="sv-SE" sz="2000" spc="-1" strike="noStrike">
                <a:latin typeface="Times New Roman"/>
              </a:rPr>
              <a:t>Fourth Outline Level</a:t>
            </a:r>
            <a:endParaRPr b="0" lang="sv-SE" sz="2000" spc="-1" strike="noStrike"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Times New Roman"/>
              </a:rPr>
              <a:t>Fifth Outline Level</a:t>
            </a:r>
            <a:endParaRPr b="0" lang="sv-SE" sz="2000" spc="-1" strike="noStrike"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Times New Roman"/>
              </a:rPr>
              <a:t>Sixth Outline Level</a:t>
            </a:r>
            <a:endParaRPr b="0" lang="sv-SE" sz="2000" spc="-1" strike="noStrike"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Times New Roman"/>
              </a:rPr>
              <a:t>Seventh Outline Level</a:t>
            </a:r>
            <a:endParaRPr b="0" lang="sv-SE" sz="2000" spc="-1" strike="noStrike">
              <a:latin typeface="Times New Roman"/>
            </a:endParaRPr>
          </a:p>
        </p:txBody>
      </p:sp>
      <p:sp>
        <p:nvSpPr>
          <p:cNvPr id="4989" name="PlaceHolder 3"/>
          <p:cNvSpPr>
            <a:spLocks noGrp="1"/>
          </p:cNvSpPr>
          <p:nvPr>
            <p:ph type="dt"/>
          </p:nvPr>
        </p:nvSpPr>
        <p:spPr>
          <a:xfrm>
            <a:off x="504000" y="667080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v-SE" sz="1400" spc="-1" strike="noStrike">
                <a:latin typeface="Times New Roman"/>
              </a:rPr>
              <a:t>&lt;date/time&gt;</a:t>
            </a:r>
            <a:endParaRPr b="0" lang="sv-SE" sz="1400" spc="-1" strike="noStrike">
              <a:latin typeface="Times New Roman"/>
            </a:endParaRPr>
          </a:p>
        </p:txBody>
      </p:sp>
      <p:sp>
        <p:nvSpPr>
          <p:cNvPr id="4990" name="PlaceHolder 4"/>
          <p:cNvSpPr>
            <a:spLocks noGrp="1"/>
          </p:cNvSpPr>
          <p:nvPr>
            <p:ph type="ftr"/>
          </p:nvPr>
        </p:nvSpPr>
        <p:spPr>
          <a:xfrm>
            <a:off x="3447360" y="6670800"/>
            <a:ext cx="319536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sv-SE" sz="1400" spc="-1" strike="noStrike">
                <a:latin typeface="Times New Roman"/>
              </a:rPr>
              <a:t>&lt;footer&gt;</a:t>
            </a:r>
            <a:endParaRPr b="0" lang="sv-SE" sz="1400" spc="-1" strike="noStrike">
              <a:latin typeface="Times New Roman"/>
            </a:endParaRPr>
          </a:p>
        </p:txBody>
      </p:sp>
      <p:sp>
        <p:nvSpPr>
          <p:cNvPr id="4991" name="PlaceHolder 5"/>
          <p:cNvSpPr>
            <a:spLocks noGrp="1"/>
          </p:cNvSpPr>
          <p:nvPr>
            <p:ph type="sldNum"/>
          </p:nvPr>
        </p:nvSpPr>
        <p:spPr>
          <a:xfrm>
            <a:off x="7227720" y="667080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3B298FDB-9B3A-4514-80A4-5DA946B89294}" type="slidenum">
              <a:rPr b="0" lang="sv-SE" sz="1400" spc="-1" strike="noStrike">
                <a:latin typeface="Times New Roman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  <p:sldLayoutId id="2147485232" r:id="rId13"/>
    <p:sldLayoutId id="2147485233" r:id="rId1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504000" y="622584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504000" y="79200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501" name="PlaceHolder 5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B914F04-0842-41BE-9EB6-B6FFF3E63AFC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917886D-8F83-49C2-85BE-3ACA05F0A24F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504000" y="622584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title"/>
          </p:nvPr>
        </p:nvSpPr>
        <p:spPr>
          <a:xfrm>
            <a:off x="504000" y="79200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582" name="PlaceHolder 5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F8C302B3-9EE4-43FC-82AC-17AFE64476DE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622" name="PlaceHolder 4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623" name="PlaceHolder 5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C759B5E1-938B-4D9A-8D3C-8373B16C2FE2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504000" y="622584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 type="title"/>
          </p:nvPr>
        </p:nvSpPr>
        <p:spPr>
          <a:xfrm>
            <a:off x="503280" y="792000"/>
            <a:ext cx="445932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662" name="PlaceHolder 3"/>
          <p:cNvSpPr>
            <a:spLocks noGrp="1"/>
          </p:cNvSpPr>
          <p:nvPr>
            <p:ph type="title"/>
          </p:nvPr>
        </p:nvSpPr>
        <p:spPr>
          <a:xfrm>
            <a:off x="5114880" y="792000"/>
            <a:ext cx="446076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663" name="PlaceHolder 4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664" name="PlaceHolder 5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665" name="PlaceHolder 6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88CE6E5-F729-4B55-87C6-44B7ACED24A0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704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705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706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707" name="PlaceHolder 6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708" name="PlaceHolder 7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709" name="PlaceHolder 8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5B787ECC-E68D-4ECA-87A3-B9BE165481B6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title"/>
          </p:nvPr>
        </p:nvSpPr>
        <p:spPr>
          <a:xfrm>
            <a:off x="504000" y="622584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747" name="PlaceHolder 2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748" name="PlaceHolder 3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749" name="PlaceHolder 4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C74ACC6-E8E4-4EFA-92C8-BD2910ABADFA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F6F041A9-F349-4DF4-8672-4258C7CB563A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3A0BCA27-D5C7-4321-B460-20CEC0C3BD45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826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827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828" name="PlaceHolder 4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829" name="PlaceHolder 5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830" name="PlaceHolder 6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5BADDB83-EDC9-49F5-9471-58B0DD0B9011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869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870" name="PlaceHolder 4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871" name="PlaceHolder 5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872" name="PlaceHolder 6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71CBC0F6-BB9B-472D-AC02-30CD663F5690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title"/>
          </p:nvPr>
        </p:nvSpPr>
        <p:spPr>
          <a:xfrm>
            <a:off x="504000" y="622584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910" name="PlaceHolder 2"/>
          <p:cNvSpPr>
            <a:spLocks noGrp="1"/>
          </p:cNvSpPr>
          <p:nvPr>
            <p:ph type="body"/>
          </p:nvPr>
        </p:nvSpPr>
        <p:spPr>
          <a:xfrm>
            <a:off x="504000" y="792000"/>
            <a:ext cx="9071640" cy="498960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911" name="PlaceHolder 3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912" name="PlaceHolder 4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913" name="PlaceHolder 5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BFA4F4E7-57BA-4029-B48D-AFB7C5D77465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PlaceHolder 1"/>
          <p:cNvSpPr>
            <a:spLocks noGrp="1"/>
          </p:cNvSpPr>
          <p:nvPr>
            <p:ph type="title"/>
          </p:nvPr>
        </p:nvSpPr>
        <p:spPr>
          <a:xfrm>
            <a:off x="7308720" y="792000"/>
            <a:ext cx="2266920" cy="6696000"/>
          </a:xfrm>
          <a:prstGeom prst="rect">
            <a:avLst/>
          </a:prstGeom>
        </p:spPr>
        <p:txBody>
          <a:bodyPr lIns="0" rIns="0" tIns="0" bIns="0" anchor="ctr" anchorCtr="1" vert="eaVert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951" name="PlaceHolder 2"/>
          <p:cNvSpPr>
            <a:spLocks noGrp="1"/>
          </p:cNvSpPr>
          <p:nvPr>
            <p:ph type="body"/>
          </p:nvPr>
        </p:nvSpPr>
        <p:spPr>
          <a:xfrm>
            <a:off x="503280" y="792000"/>
            <a:ext cx="6653160" cy="669600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952" name="PlaceHolder 3"/>
          <p:cNvSpPr>
            <a:spLocks noGrp="1"/>
          </p:cNvSpPr>
          <p:nvPr>
            <p:ph type="dt"/>
          </p:nvPr>
        </p:nvSpPr>
        <p:spPr>
          <a:xfrm>
            <a:off x="50400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953" name="PlaceHolder 4"/>
          <p:cNvSpPr>
            <a:spLocks noGrp="1"/>
          </p:cNvSpPr>
          <p:nvPr>
            <p:ph type="ftr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954" name="PlaceHolder 5"/>
          <p:cNvSpPr>
            <a:spLocks noGrp="1"/>
          </p:cNvSpPr>
          <p:nvPr>
            <p:ph type="sldNum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CB90B48A-03D7-4FD0-BB5C-3B0878AB6A30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PlaceHolder 1"/>
          <p:cNvSpPr>
            <a:spLocks noGrp="1"/>
          </p:cNvSpPr>
          <p:nvPr>
            <p:ph type="title"/>
          </p:nvPr>
        </p:nvSpPr>
        <p:spPr>
          <a:xfrm>
            <a:off x="504000" y="553320"/>
            <a:ext cx="8856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992" name="PlaceHolder 2"/>
          <p:cNvSpPr>
            <a:spLocks noGrp="1"/>
          </p:cNvSpPr>
          <p:nvPr>
            <p:ph type="body"/>
          </p:nvPr>
        </p:nvSpPr>
        <p:spPr>
          <a:xfrm>
            <a:off x="792000" y="1980000"/>
            <a:ext cx="8280000" cy="6545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8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993" name="PlaceHolder 3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994" name="PlaceHolder 4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995" name="PlaceHolder 5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E3229AEC-DF46-4F29-AC02-2E86C896BFFB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033" name="PlaceHolder 2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034" name="PlaceHolder 3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035" name="PlaceHolder 4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C514AA36-0ED6-418C-BC7F-6DC8D57AD4CF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PlaceHolder 1"/>
          <p:cNvSpPr>
            <a:spLocks noGrp="1"/>
          </p:cNvSpPr>
          <p:nvPr>
            <p:ph type="title"/>
          </p:nvPr>
        </p:nvSpPr>
        <p:spPr>
          <a:xfrm>
            <a:off x="504000" y="553320"/>
            <a:ext cx="8856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073" name="PlaceHolder 2"/>
          <p:cNvSpPr>
            <a:spLocks noGrp="1"/>
          </p:cNvSpPr>
          <p:nvPr>
            <p:ph type="title"/>
          </p:nvPr>
        </p:nvSpPr>
        <p:spPr>
          <a:xfrm>
            <a:off x="792000" y="1980000"/>
            <a:ext cx="8280000" cy="6545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8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074" name="PlaceHolder 3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075" name="PlaceHolder 4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076" name="PlaceHolder 5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F667C267-E270-4894-8412-CAC189423927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1114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115" name="PlaceHolder 3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116" name="PlaceHolder 4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117" name="PlaceHolder 5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274CFE32-7C44-49C0-8296-18308448E662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PlaceHolder 1"/>
          <p:cNvSpPr>
            <a:spLocks noGrp="1"/>
          </p:cNvSpPr>
          <p:nvPr>
            <p:ph type="title"/>
          </p:nvPr>
        </p:nvSpPr>
        <p:spPr>
          <a:xfrm>
            <a:off x="504000" y="553320"/>
            <a:ext cx="8856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155" name="PlaceHolder 2"/>
          <p:cNvSpPr>
            <a:spLocks noGrp="1"/>
          </p:cNvSpPr>
          <p:nvPr>
            <p:ph type="title"/>
          </p:nvPr>
        </p:nvSpPr>
        <p:spPr>
          <a:xfrm>
            <a:off x="792000" y="1979640"/>
            <a:ext cx="4064040" cy="6546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8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8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1156" name="PlaceHolder 3"/>
          <p:cNvSpPr>
            <a:spLocks noGrp="1"/>
          </p:cNvSpPr>
          <p:nvPr>
            <p:ph type="title"/>
          </p:nvPr>
        </p:nvSpPr>
        <p:spPr>
          <a:xfrm>
            <a:off x="5008680" y="1979640"/>
            <a:ext cx="4064040" cy="6546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8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8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1157" name="PlaceHolder 4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158" name="PlaceHolder 5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159" name="PlaceHolder 6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0E05137-6C6A-4FB4-B0D0-F7A5EA2B68CD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826682AE-6AC5-46EA-A25D-E66C9AA0DC4A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197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1198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8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1199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1200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8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1201" name="PlaceHolder 6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202" name="PlaceHolder 7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203" name="PlaceHolder 8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34626D1E-417A-48B8-B1F9-A3CB82D3AAD2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PlaceHolder 1"/>
          <p:cNvSpPr>
            <a:spLocks noGrp="1"/>
          </p:cNvSpPr>
          <p:nvPr>
            <p:ph type="title"/>
          </p:nvPr>
        </p:nvSpPr>
        <p:spPr>
          <a:xfrm>
            <a:off x="504000" y="553320"/>
            <a:ext cx="8856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241" name="PlaceHolder 2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242" name="PlaceHolder 3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243" name="PlaceHolder 4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194A2CE-4DA5-487F-B0C6-4345F9975CEC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PlaceHolder 1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281" name="PlaceHolder 2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282" name="PlaceHolder 3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B2D98509-1647-4088-A54F-43FE506EA972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320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8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321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1322" name="PlaceHolder 4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323" name="PlaceHolder 5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324" name="PlaceHolder 6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4AEB498-017B-4118-9038-4A4B36788224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362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1363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1364" name="PlaceHolder 4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365" name="PlaceHolder 5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366" name="PlaceHolder 6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F12B2A7-91AF-4F0A-8D6C-8B9175338581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PlaceHolder 1"/>
          <p:cNvSpPr>
            <a:spLocks noGrp="1"/>
          </p:cNvSpPr>
          <p:nvPr>
            <p:ph type="title"/>
          </p:nvPr>
        </p:nvSpPr>
        <p:spPr>
          <a:xfrm>
            <a:off x="504000" y="553320"/>
            <a:ext cx="8856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404" name="PlaceHolder 2"/>
          <p:cNvSpPr>
            <a:spLocks noGrp="1"/>
          </p:cNvSpPr>
          <p:nvPr>
            <p:ph type="body"/>
          </p:nvPr>
        </p:nvSpPr>
        <p:spPr>
          <a:xfrm>
            <a:off x="792000" y="1980000"/>
            <a:ext cx="8280000" cy="654588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8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405" name="PlaceHolder 3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406" name="PlaceHolder 4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407" name="PlaceHolder 5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55CB6AD-1543-405B-9DB6-386762B17AC3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  <p:sldLayoutId id="2147484102" r:id="rId14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PlaceHolder 1"/>
          <p:cNvSpPr>
            <a:spLocks noGrp="1"/>
          </p:cNvSpPr>
          <p:nvPr>
            <p:ph type="title"/>
          </p:nvPr>
        </p:nvSpPr>
        <p:spPr>
          <a:xfrm>
            <a:off x="7147080" y="554040"/>
            <a:ext cx="2212920" cy="7972560"/>
          </a:xfrm>
          <a:prstGeom prst="rect">
            <a:avLst/>
          </a:prstGeom>
        </p:spPr>
        <p:txBody>
          <a:bodyPr lIns="0" rIns="0" tIns="0" bIns="0" anchor="ctr" anchorCtr="1" vert="eaVert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445" name="PlaceHolder 2"/>
          <p:cNvSpPr>
            <a:spLocks noGrp="1"/>
          </p:cNvSpPr>
          <p:nvPr>
            <p:ph type="body"/>
          </p:nvPr>
        </p:nvSpPr>
        <p:spPr>
          <a:xfrm>
            <a:off x="503280" y="554040"/>
            <a:ext cx="6491160" cy="797256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8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8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8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8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446" name="PlaceHolder 3"/>
          <p:cNvSpPr>
            <a:spLocks noGrp="1"/>
          </p:cNvSpPr>
          <p:nvPr>
            <p:ph type="dt"/>
          </p:nvPr>
        </p:nvSpPr>
        <p:spPr>
          <a:xfrm>
            <a:off x="54000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447" name="PlaceHolder 4"/>
          <p:cNvSpPr>
            <a:spLocks noGrp="1"/>
          </p:cNvSpPr>
          <p:nvPr>
            <p:ph type="ftr"/>
          </p:nvPr>
        </p:nvSpPr>
        <p:spPr>
          <a:xfrm>
            <a:off x="3447360" y="6419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448" name="PlaceHolder 5"/>
          <p:cNvSpPr>
            <a:spLocks noGrp="1"/>
          </p:cNvSpPr>
          <p:nvPr>
            <p:ph type="sldNum"/>
          </p:nvPr>
        </p:nvSpPr>
        <p:spPr>
          <a:xfrm>
            <a:off x="7083360" y="6419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F96CB009-5452-41AD-B427-492B999EF908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PlaceHolder 1"/>
          <p:cNvSpPr>
            <a:spLocks noGrp="1"/>
          </p:cNvSpPr>
          <p:nvPr>
            <p:ph type="title"/>
          </p:nvPr>
        </p:nvSpPr>
        <p:spPr>
          <a:xfrm>
            <a:off x="3636000" y="301320"/>
            <a:ext cx="6155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sv-SE" sz="44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the title text format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486" name="PlaceHolder 2"/>
          <p:cNvSpPr>
            <a:spLocks noGrp="1"/>
          </p:cNvSpPr>
          <p:nvPr>
            <p:ph type="body"/>
          </p:nvPr>
        </p:nvSpPr>
        <p:spPr>
          <a:xfrm>
            <a:off x="2117880" y="1769040"/>
            <a:ext cx="7775640" cy="1192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487" name="PlaceHolder 3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488" name="PlaceHolder 4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489" name="PlaceHolder 5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9584501F-D331-43C5-806D-9E22CD20B810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44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527" name="PlaceHolder 2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528" name="PlaceHolder 3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529" name="PlaceHolder 4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79041E0-A316-4CA0-AB99-2E3C74710B12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PlaceHolder 1"/>
          <p:cNvSpPr>
            <a:spLocks noGrp="1"/>
          </p:cNvSpPr>
          <p:nvPr>
            <p:ph type="title"/>
          </p:nvPr>
        </p:nvSpPr>
        <p:spPr>
          <a:xfrm>
            <a:off x="3636000" y="301320"/>
            <a:ext cx="6155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44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567" name="PlaceHolder 2"/>
          <p:cNvSpPr>
            <a:spLocks noGrp="1"/>
          </p:cNvSpPr>
          <p:nvPr>
            <p:ph type="title"/>
          </p:nvPr>
        </p:nvSpPr>
        <p:spPr>
          <a:xfrm>
            <a:off x="2117880" y="1769040"/>
            <a:ext cx="7775640" cy="1192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568" name="PlaceHolder 3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569" name="PlaceHolder 4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570" name="PlaceHolder 5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75A22F27-513F-4A83-B235-907771E7FED5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Arial"/>
                <a:ea typeface="DejaVu LGC San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50749C9-C953-4FD5-9814-ED9442928982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40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1608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609" name="PlaceHolder 3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610" name="PlaceHolder 4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611" name="PlaceHolder 5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45FECBD3-73B8-4B75-95A9-62B5EAD85BE2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PlaceHolder 1"/>
          <p:cNvSpPr>
            <a:spLocks noGrp="1"/>
          </p:cNvSpPr>
          <p:nvPr>
            <p:ph type="title"/>
          </p:nvPr>
        </p:nvSpPr>
        <p:spPr>
          <a:xfrm>
            <a:off x="3636000" y="301320"/>
            <a:ext cx="6155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44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649" name="PlaceHolder 2"/>
          <p:cNvSpPr>
            <a:spLocks noGrp="1"/>
          </p:cNvSpPr>
          <p:nvPr>
            <p:ph type="title"/>
          </p:nvPr>
        </p:nvSpPr>
        <p:spPr>
          <a:xfrm>
            <a:off x="2117880" y="1768320"/>
            <a:ext cx="3811680" cy="11930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1650" name="PlaceHolder 3"/>
          <p:cNvSpPr>
            <a:spLocks noGrp="1"/>
          </p:cNvSpPr>
          <p:nvPr>
            <p:ph type="title"/>
          </p:nvPr>
        </p:nvSpPr>
        <p:spPr>
          <a:xfrm>
            <a:off x="6081840" y="1768320"/>
            <a:ext cx="3811680" cy="11930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1651" name="PlaceHolder 4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652" name="PlaceHolder 5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653" name="PlaceHolder 6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CB425B59-D2D7-46E2-8A3A-38597B48DD46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44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691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1692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1693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1694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1695" name="PlaceHolder 6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696" name="PlaceHolder 7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697" name="PlaceHolder 8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292C2A97-C9F5-486E-B9B1-61A6F48EFC0F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PlaceHolder 1"/>
          <p:cNvSpPr>
            <a:spLocks noGrp="1"/>
          </p:cNvSpPr>
          <p:nvPr>
            <p:ph type="title"/>
          </p:nvPr>
        </p:nvSpPr>
        <p:spPr>
          <a:xfrm>
            <a:off x="3636000" y="301320"/>
            <a:ext cx="6155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44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735" name="PlaceHolder 2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736" name="PlaceHolder 3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737" name="PlaceHolder 4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8D77028-4E8D-446C-8968-4986D0DC054B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PlaceHolder 1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775" name="PlaceHolder 2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776" name="PlaceHolder 3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A2BA2B4-9B77-4B75-8D4C-7A1C104977DC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20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814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815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1816" name="PlaceHolder 4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817" name="PlaceHolder 5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818" name="PlaceHolder 6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9D5F6E4-F871-485F-9DEE-7D4162D2606F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1" r:id="rId13"/>
    <p:sldLayoutId id="2147484232" r:id="rId14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20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856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1857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1858" name="PlaceHolder 4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859" name="PlaceHolder 5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860" name="PlaceHolder 6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E6804349-93CD-491C-8743-7B96B2CA52A9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45" r:id="rId14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PlaceHolder 1"/>
          <p:cNvSpPr>
            <a:spLocks noGrp="1"/>
          </p:cNvSpPr>
          <p:nvPr>
            <p:ph type="title"/>
          </p:nvPr>
        </p:nvSpPr>
        <p:spPr>
          <a:xfrm>
            <a:off x="3636000" y="301320"/>
            <a:ext cx="6155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44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898" name="PlaceHolder 2"/>
          <p:cNvSpPr>
            <a:spLocks noGrp="1"/>
          </p:cNvSpPr>
          <p:nvPr>
            <p:ph type="body"/>
          </p:nvPr>
        </p:nvSpPr>
        <p:spPr>
          <a:xfrm>
            <a:off x="2117880" y="1769040"/>
            <a:ext cx="7775640" cy="1192896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899" name="PlaceHolder 3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900" name="PlaceHolder 4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901" name="PlaceHolder 5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761DFF37-7430-45E4-B7FD-93ED93B54E88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  <p:sldLayoutId id="2147484258" r:id="rId14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PlaceHolder 1"/>
          <p:cNvSpPr>
            <a:spLocks noGrp="1"/>
          </p:cNvSpPr>
          <p:nvPr>
            <p:ph type="title"/>
          </p:nvPr>
        </p:nvSpPr>
        <p:spPr>
          <a:xfrm>
            <a:off x="7950240" y="301680"/>
            <a:ext cx="1943280" cy="13397040"/>
          </a:xfrm>
          <a:prstGeom prst="rect">
            <a:avLst/>
          </a:prstGeom>
        </p:spPr>
        <p:txBody>
          <a:bodyPr lIns="0" rIns="0" tIns="0" bIns="0" anchor="ctr" vert="eaVert">
            <a:noAutofit/>
          </a:bodyPr>
          <a:p>
            <a:pPr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4400" spc="-1" strike="noStrike">
                <a:solidFill>
                  <a:srgbClr val="800000"/>
                </a:solidFill>
                <a:latin typeface="Arial"/>
                <a:ea typeface="Arial Unicode MS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939" name="PlaceHolder 2"/>
          <p:cNvSpPr>
            <a:spLocks noGrp="1"/>
          </p:cNvSpPr>
          <p:nvPr>
            <p:ph type="body"/>
          </p:nvPr>
        </p:nvSpPr>
        <p:spPr>
          <a:xfrm>
            <a:off x="2117880" y="301680"/>
            <a:ext cx="5680080" cy="1339704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940" name="PlaceHolder 3"/>
          <p:cNvSpPr>
            <a:spLocks noGrp="1"/>
          </p:cNvSpPr>
          <p:nvPr>
            <p:ph type="dt"/>
          </p:nvPr>
        </p:nvSpPr>
        <p:spPr>
          <a:xfrm>
            <a:off x="1764000" y="60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941" name="PlaceHolder 4"/>
          <p:cNvSpPr>
            <a:spLocks noGrp="1"/>
          </p:cNvSpPr>
          <p:nvPr>
            <p:ph type="ftr"/>
          </p:nvPr>
        </p:nvSpPr>
        <p:spPr>
          <a:xfrm>
            <a:off x="4203360" y="670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942" name="PlaceHolder 5"/>
          <p:cNvSpPr>
            <a:spLocks noGrp="1"/>
          </p:cNvSpPr>
          <p:nvPr>
            <p:ph type="sldNum"/>
          </p:nvPr>
        </p:nvSpPr>
        <p:spPr>
          <a:xfrm>
            <a:off x="7515360" y="670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5897179B-1312-4483-BBE6-FAC853989D3F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  <p:sldLayoutId id="2147484270" r:id="rId13"/>
    <p:sldLayoutId id="2147484271" r:id="rId14"/>
  </p:sldLayoutIdLst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PlaceHolder 1"/>
          <p:cNvSpPr>
            <a:spLocks noGrp="1"/>
          </p:cNvSpPr>
          <p:nvPr>
            <p:ph type="title"/>
          </p:nvPr>
        </p:nvSpPr>
        <p:spPr>
          <a:xfrm>
            <a:off x="360000" y="301320"/>
            <a:ext cx="828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1980" name="PlaceHolder 2"/>
          <p:cNvSpPr>
            <a:spLocks noGrp="1"/>
          </p:cNvSpPr>
          <p:nvPr>
            <p:ph type="body"/>
          </p:nvPr>
        </p:nvSpPr>
        <p:spPr>
          <a:xfrm>
            <a:off x="504000" y="1521000"/>
            <a:ext cx="8136000" cy="71125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198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982" name="PlaceHolder 4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983" name="PlaceHolder 5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7C249E6F-BC58-4E38-92C9-ED57EFBE0287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title"/>
          </p:nvPr>
        </p:nvSpPr>
        <p:spPr>
          <a:xfrm>
            <a:off x="503280" y="1768320"/>
            <a:ext cx="445932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title"/>
          </p:nvPr>
        </p:nvSpPr>
        <p:spPr>
          <a:xfrm>
            <a:off x="5114880" y="1768320"/>
            <a:ext cx="446076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85093DC5-8782-41CA-B1A5-3A686524D877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021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022" name="PlaceHolder 3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023" name="PlaceHolder 4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B772DAFC-9B79-4D7C-8731-4FF0935480F1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PlaceHolder 1"/>
          <p:cNvSpPr>
            <a:spLocks noGrp="1"/>
          </p:cNvSpPr>
          <p:nvPr>
            <p:ph type="title"/>
          </p:nvPr>
        </p:nvSpPr>
        <p:spPr>
          <a:xfrm>
            <a:off x="360000" y="301320"/>
            <a:ext cx="828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061" name="PlaceHolder 2"/>
          <p:cNvSpPr>
            <a:spLocks noGrp="1"/>
          </p:cNvSpPr>
          <p:nvPr>
            <p:ph type="title"/>
          </p:nvPr>
        </p:nvSpPr>
        <p:spPr>
          <a:xfrm>
            <a:off x="504000" y="1521000"/>
            <a:ext cx="8136000" cy="71125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8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06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063" name="PlaceHolder 4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064" name="PlaceHolder 5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34633EA-33CF-459D-AACF-F3CA84A64B3C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  <p:sldLayoutId id="2147484309" r:id="rId13"/>
    <p:sldLayoutId id="2147484310" r:id="rId14"/>
  </p:sldLayoutIdLst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0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2102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10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104" name="PlaceHolder 4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105" name="PlaceHolder 5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BD746E8-2D3C-4839-9D28-A81482335DCC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</p:sldLayoutIdLst>
</p:sldMaster>
</file>

<file path=ppt/slideMasters/slideMaster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PlaceHolder 1"/>
          <p:cNvSpPr>
            <a:spLocks noGrp="1"/>
          </p:cNvSpPr>
          <p:nvPr>
            <p:ph type="title"/>
          </p:nvPr>
        </p:nvSpPr>
        <p:spPr>
          <a:xfrm>
            <a:off x="360000" y="301320"/>
            <a:ext cx="828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143" name="PlaceHolder 2"/>
          <p:cNvSpPr>
            <a:spLocks noGrp="1"/>
          </p:cNvSpPr>
          <p:nvPr>
            <p:ph type="title"/>
          </p:nvPr>
        </p:nvSpPr>
        <p:spPr>
          <a:xfrm>
            <a:off x="503280" y="1521000"/>
            <a:ext cx="3992400" cy="7112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8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2144" name="PlaceHolder 3"/>
          <p:cNvSpPr>
            <a:spLocks noGrp="1"/>
          </p:cNvSpPr>
          <p:nvPr>
            <p:ph type="title"/>
          </p:nvPr>
        </p:nvSpPr>
        <p:spPr>
          <a:xfrm>
            <a:off x="4648320" y="1521000"/>
            <a:ext cx="3992400" cy="7112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8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2145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146" name="PlaceHolder 5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147" name="PlaceHolder 6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9FE78E3-E802-4B27-9A4A-4862AE790FCF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</p:sldLayoutIdLst>
</p:sldMaster>
</file>

<file path=ppt/slideMasters/slideMaster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185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2186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8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2187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2188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8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2189" name="PlaceHolder 6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190" name="PlaceHolder 7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191" name="PlaceHolder 8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3FBBDEE-4C20-4F6E-9279-53013D915873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  <p:sldLayoutId id="2147484348" r:id="rId13"/>
    <p:sldLayoutId id="2147484349" r:id="rId14"/>
  </p:sldLayoutIdLst>
</p:sldMaster>
</file>

<file path=ppt/slideMasters/slideMaster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PlaceHolder 1"/>
          <p:cNvSpPr>
            <a:spLocks noGrp="1"/>
          </p:cNvSpPr>
          <p:nvPr>
            <p:ph type="title"/>
          </p:nvPr>
        </p:nvSpPr>
        <p:spPr>
          <a:xfrm>
            <a:off x="360000" y="301320"/>
            <a:ext cx="828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229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230" name="PlaceHolder 3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231" name="PlaceHolder 4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690019EB-AE2C-4908-98C0-34CD81F125F5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  <p:sldLayoutId id="2147484360" r:id="rId12"/>
    <p:sldLayoutId id="2147484361" r:id="rId13"/>
    <p:sldLayoutId id="2147484362" r:id="rId14"/>
  </p:sldLayoutIdLst>
</p:sldMaster>
</file>

<file path=ppt/slideMasters/slideMaster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269" name="PlaceHolder 2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270" name="PlaceHolder 3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7BCF5516-54F3-4403-B499-B3D9D586539A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  <p:sldLayoutId id="2147484375" r:id="rId14"/>
  </p:sldLayoutIdLst>
</p:sldMaster>
</file>

<file path=ppt/slideMasters/slideMaster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308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8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309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2310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311" name="PlaceHolder 5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312" name="PlaceHolder 6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936FA433-7428-4219-8CB3-71CA2E9B19A8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  <p:sldLayoutId id="2147484387" r:id="rId13"/>
    <p:sldLayoutId id="2147484388" r:id="rId14"/>
  </p:sldLayoutIdLst>
</p:sldMaster>
</file>

<file path=ppt/slideMasters/slideMaster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350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2351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2352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353" name="PlaceHolder 5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354" name="PlaceHolder 6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935160E-6F72-47EC-AC93-0B2ACC493F54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  <p:sldLayoutId id="2147484400" r:id="rId13"/>
    <p:sldLayoutId id="2147484401" r:id="rId14"/>
  </p:sldLayoutIdLst>
</p:sldMaster>
</file>

<file path=ppt/slideMasters/slideMaster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PlaceHolder 1"/>
          <p:cNvSpPr>
            <a:spLocks noGrp="1"/>
          </p:cNvSpPr>
          <p:nvPr>
            <p:ph type="title"/>
          </p:nvPr>
        </p:nvSpPr>
        <p:spPr>
          <a:xfrm>
            <a:off x="360000" y="301320"/>
            <a:ext cx="828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392" name="PlaceHolder 2"/>
          <p:cNvSpPr>
            <a:spLocks noGrp="1"/>
          </p:cNvSpPr>
          <p:nvPr>
            <p:ph type="body"/>
          </p:nvPr>
        </p:nvSpPr>
        <p:spPr>
          <a:xfrm>
            <a:off x="504000" y="1521000"/>
            <a:ext cx="8136000" cy="711252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39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394" name="PlaceHolder 4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395" name="PlaceHolder 5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C5CE0B1-2C44-40F3-9F65-4F39401AD8B3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  <p:sldLayoutId id="2147484412" r:id="rId12"/>
    <p:sldLayoutId id="2147484413" r:id="rId13"/>
    <p:sldLayoutId id="2147484414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LGC San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LGC San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LGC San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LGC San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210" name="PlaceHolder 6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11" name="PlaceHolder 7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12" name="PlaceHolder 8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113E213-0184-4969-9122-F3E7EC870D2B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PlaceHolder 1"/>
          <p:cNvSpPr>
            <a:spLocks noGrp="1"/>
          </p:cNvSpPr>
          <p:nvPr>
            <p:ph type="title"/>
          </p:nvPr>
        </p:nvSpPr>
        <p:spPr>
          <a:xfrm>
            <a:off x="6570720" y="301680"/>
            <a:ext cx="2070000" cy="8331120"/>
          </a:xfrm>
          <a:prstGeom prst="rect">
            <a:avLst/>
          </a:prstGeom>
        </p:spPr>
        <p:txBody>
          <a:bodyPr lIns="0" rIns="0" tIns="0" bIns="0" anchor="ctr" anchorCtr="1" vert="eaVert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198a8a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433" name="PlaceHolder 2"/>
          <p:cNvSpPr>
            <a:spLocks noGrp="1"/>
          </p:cNvSpPr>
          <p:nvPr>
            <p:ph type="body"/>
          </p:nvPr>
        </p:nvSpPr>
        <p:spPr>
          <a:xfrm>
            <a:off x="360360" y="301680"/>
            <a:ext cx="6058080" cy="833112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434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435" name="PlaceHolder 4"/>
          <p:cNvSpPr>
            <a:spLocks noGrp="1"/>
          </p:cNvSpPr>
          <p:nvPr>
            <p:ph type="ftr"/>
          </p:nvPr>
        </p:nvSpPr>
        <p:spPr>
          <a:xfrm>
            <a:off x="3015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436" name="PlaceHolder 5"/>
          <p:cNvSpPr>
            <a:spLocks noGrp="1"/>
          </p:cNvSpPr>
          <p:nvPr>
            <p:ph type="sldNum"/>
          </p:nvPr>
        </p:nvSpPr>
        <p:spPr>
          <a:xfrm>
            <a:off x="6435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F8D41CC5-3C4B-4846-AF23-7CB10BC20C9A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  <p:sldLayoutId id="2147484425" r:id="rId12"/>
    <p:sldLayoutId id="2147484426" r:id="rId13"/>
    <p:sldLayoutId id="2147484427" r:id="rId14"/>
  </p:sldLayoutIdLst>
</p:sldMaster>
</file>

<file path=ppt/slideMasters/slideMaster6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PlaceHolder 1"/>
          <p:cNvSpPr>
            <a:spLocks noGrp="1"/>
          </p:cNvSpPr>
          <p:nvPr>
            <p:ph type="title"/>
          </p:nvPr>
        </p:nvSpPr>
        <p:spPr>
          <a:xfrm>
            <a:off x="720000" y="553320"/>
            <a:ext cx="864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2474" name="PlaceHolder 2"/>
          <p:cNvSpPr>
            <a:spLocks noGrp="1"/>
          </p:cNvSpPr>
          <p:nvPr>
            <p:ph type="body"/>
          </p:nvPr>
        </p:nvSpPr>
        <p:spPr>
          <a:xfrm>
            <a:off x="900000" y="1985040"/>
            <a:ext cx="8280000" cy="6545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475" name="PlaceHolder 3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476" name="PlaceHolder 4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477" name="PlaceHolder 5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31D2F8D3-F51B-4915-8A84-F3641DCCB5CA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  <p:sldLayoutId id="2147484440" r:id="rId14"/>
  </p:sldLayoutIdLst>
</p:sldMaster>
</file>

<file path=ppt/slideMasters/slideMaster6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515" name="PlaceHolder 2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516" name="PlaceHolder 3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517" name="PlaceHolder 4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950E016C-65BF-4F6A-B659-6E60654B67CD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  <p:sldLayoutId id="2147484451" r:id="rId12"/>
    <p:sldLayoutId id="2147484452" r:id="rId13"/>
    <p:sldLayoutId id="2147484453" r:id="rId14"/>
  </p:sldLayoutIdLst>
</p:sldMaster>
</file>

<file path=ppt/slideMasters/slideMaster6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PlaceHolder 1"/>
          <p:cNvSpPr>
            <a:spLocks noGrp="1"/>
          </p:cNvSpPr>
          <p:nvPr>
            <p:ph type="title"/>
          </p:nvPr>
        </p:nvSpPr>
        <p:spPr>
          <a:xfrm>
            <a:off x="720000" y="553320"/>
            <a:ext cx="864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555" name="PlaceHolder 2"/>
          <p:cNvSpPr>
            <a:spLocks noGrp="1"/>
          </p:cNvSpPr>
          <p:nvPr>
            <p:ph type="title"/>
          </p:nvPr>
        </p:nvSpPr>
        <p:spPr>
          <a:xfrm>
            <a:off x="900000" y="1985040"/>
            <a:ext cx="8280000" cy="6545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556" name="PlaceHolder 3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557" name="PlaceHolder 4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558" name="PlaceHolder 5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E0F11857-9702-4E0B-BFC5-09C4E47BA7F2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  <p:sldLayoutId id="2147484464" r:id="rId12"/>
    <p:sldLayoutId id="2147484465" r:id="rId13"/>
    <p:sldLayoutId id="2147484466" r:id="rId14"/>
  </p:sldLayoutIdLst>
</p:sldMaster>
</file>

<file path=ppt/slideMasters/slideMaster6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0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2596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597" name="PlaceHolder 3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598" name="PlaceHolder 4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599" name="PlaceHolder 5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F06352E5-1BFE-43AA-AA48-5F93DAF448AC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  <p:sldLayoutId id="2147484478" r:id="rId13"/>
    <p:sldLayoutId id="2147484479" r:id="rId14"/>
  </p:sldLayoutIdLst>
</p:sldMaster>
</file>

<file path=ppt/slideMasters/slideMaster6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PlaceHolder 1"/>
          <p:cNvSpPr>
            <a:spLocks noGrp="1"/>
          </p:cNvSpPr>
          <p:nvPr>
            <p:ph type="title"/>
          </p:nvPr>
        </p:nvSpPr>
        <p:spPr>
          <a:xfrm>
            <a:off x="720000" y="553320"/>
            <a:ext cx="864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637" name="PlaceHolder 2"/>
          <p:cNvSpPr>
            <a:spLocks noGrp="1"/>
          </p:cNvSpPr>
          <p:nvPr>
            <p:ph type="title"/>
          </p:nvPr>
        </p:nvSpPr>
        <p:spPr>
          <a:xfrm>
            <a:off x="900000" y="1984320"/>
            <a:ext cx="4064040" cy="6546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2638" name="PlaceHolder 3"/>
          <p:cNvSpPr>
            <a:spLocks noGrp="1"/>
          </p:cNvSpPr>
          <p:nvPr>
            <p:ph type="title"/>
          </p:nvPr>
        </p:nvSpPr>
        <p:spPr>
          <a:xfrm>
            <a:off x="5116680" y="1984320"/>
            <a:ext cx="4064040" cy="6546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2639" name="PlaceHolder 4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640" name="PlaceHolder 5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641" name="PlaceHolder 6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E8EB40E8-D2EF-460C-A4CF-14D8756D34E8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  <p:sldLayoutId id="2147484491" r:id="rId13"/>
    <p:sldLayoutId id="2147484492" r:id="rId14"/>
  </p:sldLayoutIdLst>
</p:sldMaster>
</file>

<file path=ppt/slideMasters/slideMaster6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679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2680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2681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2682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2683" name="PlaceHolder 6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684" name="PlaceHolder 7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685" name="PlaceHolder 8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74A7046-09A3-453B-83A8-66CD612786DB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  <p:sldLayoutId id="2147484505" r:id="rId14"/>
  </p:sldLayoutIdLst>
</p:sldMaster>
</file>

<file path=ppt/slideMasters/slideMaster6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" name="PlaceHolder 1"/>
          <p:cNvSpPr>
            <a:spLocks noGrp="1"/>
          </p:cNvSpPr>
          <p:nvPr>
            <p:ph type="title"/>
          </p:nvPr>
        </p:nvSpPr>
        <p:spPr>
          <a:xfrm>
            <a:off x="720000" y="553320"/>
            <a:ext cx="864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723" name="PlaceHolder 2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724" name="PlaceHolder 3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725" name="PlaceHolder 4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41388019-8289-4DE9-BD08-98BD3F082590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  <p:sldLayoutId id="2147484516" r:id="rId12"/>
    <p:sldLayoutId id="2147484517" r:id="rId13"/>
    <p:sldLayoutId id="2147484518" r:id="rId14"/>
  </p:sldLayoutIdLst>
</p:sldMaster>
</file>

<file path=ppt/slideMasters/slideMaster6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PlaceHolder 1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763" name="PlaceHolder 2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764" name="PlaceHolder 3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32BF26E6-2E27-4917-95DF-EE1928D5DD00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</p:sldLayoutIdLst>
</p:sldMaster>
</file>

<file path=ppt/slideMasters/slideMaster6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802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803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2804" name="PlaceHolder 4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805" name="PlaceHolder 5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806" name="PlaceHolder 6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9D0AA7B6-F518-4A8C-AF7D-9B7D1876CF1F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533" r:id="rId3"/>
    <p:sldLayoutId id="2147484534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  <p:sldLayoutId id="2147484541" r:id="rId11"/>
    <p:sldLayoutId id="2147484542" r:id="rId12"/>
    <p:sldLayoutId id="2147484543" r:id="rId13"/>
    <p:sldLayoutId id="2147484544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2D00CBF2-BF45-4549-9947-0342AF4DF970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Arial"/>
              </a:rPr>
              <a:t>Click to edit the outline text format</a:t>
            </a:r>
            <a:endParaRPr b="0" lang="sv-SE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Arial"/>
              </a:rPr>
              <a:t>Second Outline Level</a:t>
            </a:r>
            <a:endParaRPr b="0" lang="sv-SE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400" spc="-1" strike="noStrike">
                <a:latin typeface="Arial"/>
              </a:rPr>
              <a:t>Third Outline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Fourth Outline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000" spc="-1" strike="noStrike">
                <a:latin typeface="Arial"/>
              </a:rPr>
              <a:t>Fifth Outline Level</a:t>
            </a:r>
            <a:endParaRPr b="0" lang="sv-SE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Sixth Outline Level</a:t>
            </a:r>
            <a:endParaRPr b="0" lang="sv-SE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Seventh Outline Level</a:t>
            </a:r>
            <a:endParaRPr b="0" lang="sv-S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7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844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2845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2846" name="PlaceHolder 4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847" name="PlaceHolder 5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848" name="PlaceHolder 6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3302D9CA-9EB9-4BC2-9E8C-069247580FF9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  <p:sldLayoutId id="2147484555" r:id="rId12"/>
    <p:sldLayoutId id="2147484556" r:id="rId13"/>
    <p:sldLayoutId id="2147484557" r:id="rId14"/>
  </p:sldLayoutIdLst>
</p:sldMaster>
</file>

<file path=ppt/slideMasters/slideMaster7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PlaceHolder 1"/>
          <p:cNvSpPr>
            <a:spLocks noGrp="1"/>
          </p:cNvSpPr>
          <p:nvPr>
            <p:ph type="title"/>
          </p:nvPr>
        </p:nvSpPr>
        <p:spPr>
          <a:xfrm>
            <a:off x="720000" y="553320"/>
            <a:ext cx="864000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886" name="PlaceHolder 2"/>
          <p:cNvSpPr>
            <a:spLocks noGrp="1"/>
          </p:cNvSpPr>
          <p:nvPr>
            <p:ph type="body"/>
          </p:nvPr>
        </p:nvSpPr>
        <p:spPr>
          <a:xfrm>
            <a:off x="900000" y="1985040"/>
            <a:ext cx="8280000" cy="654588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887" name="PlaceHolder 3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888" name="PlaceHolder 4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889" name="PlaceHolder 5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2A8C0655-1FA9-4297-A10B-C2B167386B2F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559" r:id="rId3"/>
    <p:sldLayoutId id="2147484560" r:id="rId4"/>
    <p:sldLayoutId id="2147484561" r:id="rId5"/>
    <p:sldLayoutId id="2147484562" r:id="rId6"/>
    <p:sldLayoutId id="2147484563" r:id="rId7"/>
    <p:sldLayoutId id="2147484564" r:id="rId8"/>
    <p:sldLayoutId id="2147484565" r:id="rId9"/>
    <p:sldLayoutId id="2147484566" r:id="rId10"/>
    <p:sldLayoutId id="2147484567" r:id="rId11"/>
    <p:sldLayoutId id="2147484568" r:id="rId12"/>
    <p:sldLayoutId id="2147484569" r:id="rId13"/>
    <p:sldLayoutId id="2147484570" r:id="rId14"/>
  </p:sldLayoutIdLst>
</p:sldMaster>
</file>

<file path=ppt/slideMasters/slideMaster7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PlaceHolder 1"/>
          <p:cNvSpPr>
            <a:spLocks noGrp="1"/>
          </p:cNvSpPr>
          <p:nvPr>
            <p:ph type="title"/>
          </p:nvPr>
        </p:nvSpPr>
        <p:spPr>
          <a:xfrm>
            <a:off x="7201080" y="554040"/>
            <a:ext cx="2158920" cy="7977240"/>
          </a:xfrm>
          <a:prstGeom prst="rect">
            <a:avLst/>
          </a:prstGeom>
        </p:spPr>
        <p:txBody>
          <a:bodyPr lIns="0" rIns="0" tIns="0" bIns="0" anchor="ctr" anchorCtr="1" vert="eaVert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280099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927" name="PlaceHolder 2"/>
          <p:cNvSpPr>
            <a:spLocks noGrp="1"/>
          </p:cNvSpPr>
          <p:nvPr>
            <p:ph type="body"/>
          </p:nvPr>
        </p:nvSpPr>
        <p:spPr>
          <a:xfrm>
            <a:off x="720720" y="554040"/>
            <a:ext cx="6327720" cy="797724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928" name="PlaceHolder 3"/>
          <p:cNvSpPr>
            <a:spLocks noGrp="1"/>
          </p:cNvSpPr>
          <p:nvPr>
            <p:ph type="dt"/>
          </p:nvPr>
        </p:nvSpPr>
        <p:spPr>
          <a:xfrm>
            <a:off x="61200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929" name="PlaceHolder 4"/>
          <p:cNvSpPr>
            <a:spLocks noGrp="1"/>
          </p:cNvSpPr>
          <p:nvPr>
            <p:ph type="ftr"/>
          </p:nvPr>
        </p:nvSpPr>
        <p:spPr>
          <a:xfrm>
            <a:off x="3447360" y="645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930" name="PlaceHolder 5"/>
          <p:cNvSpPr>
            <a:spLocks noGrp="1"/>
          </p:cNvSpPr>
          <p:nvPr>
            <p:ph type="sldNum"/>
          </p:nvPr>
        </p:nvSpPr>
        <p:spPr>
          <a:xfrm>
            <a:off x="7083360" y="645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B0AE9681-251C-4139-A523-A73F81847773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  <p:sldLayoutId id="2147484581" r:id="rId12"/>
    <p:sldLayoutId id="2147484582" r:id="rId13"/>
    <p:sldLayoutId id="2147484583" r:id="rId14"/>
  </p:sldLayoutIdLst>
</p:sldMaster>
</file>

<file path=ppt/slideMasters/slideMaster7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2968" name="PlaceHolder 2"/>
          <p:cNvSpPr>
            <a:spLocks noGrp="1"/>
          </p:cNvSpPr>
          <p:nvPr>
            <p:ph type="body"/>
          </p:nvPr>
        </p:nvSpPr>
        <p:spPr>
          <a:xfrm>
            <a:off x="504000" y="216504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2969" name="PlaceHolder 3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970" name="PlaceHolder 4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971" name="PlaceHolder 5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F4CD086-37C2-4C61-B339-5505DB100A89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585" r:id="rId3"/>
    <p:sldLayoutId id="2147484586" r:id="rId4"/>
    <p:sldLayoutId id="2147484587" r:id="rId5"/>
    <p:sldLayoutId id="2147484588" r:id="rId6"/>
    <p:sldLayoutId id="2147484589" r:id="rId7"/>
    <p:sldLayoutId id="2147484590" r:id="rId8"/>
    <p:sldLayoutId id="2147484591" r:id="rId9"/>
    <p:sldLayoutId id="2147484592" r:id="rId10"/>
    <p:sldLayoutId id="2147484593" r:id="rId11"/>
    <p:sldLayoutId id="2147484594" r:id="rId12"/>
    <p:sldLayoutId id="2147484595" r:id="rId13"/>
    <p:sldLayoutId id="2147484596" r:id="rId14"/>
  </p:sldLayoutIdLst>
</p:sldMaster>
</file>

<file path=ppt/slideMasters/slideMaster7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8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009" name="PlaceHolder 2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010" name="PlaceHolder 3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011" name="PlaceHolder 4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088FF79F-2B56-4C40-A977-471CBD287C11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  <p:sldLayoutId id="2147484607" r:id="rId12"/>
    <p:sldLayoutId id="2147484608" r:id="rId13"/>
    <p:sldLayoutId id="2147484609" r:id="rId14"/>
  </p:sldLayoutIdLst>
</p:sldMaster>
</file>

<file path=ppt/slideMasters/slideMaster7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049" name="PlaceHolder 2"/>
          <p:cNvSpPr>
            <a:spLocks noGrp="1"/>
          </p:cNvSpPr>
          <p:nvPr>
            <p:ph type="title"/>
          </p:nvPr>
        </p:nvSpPr>
        <p:spPr>
          <a:xfrm>
            <a:off x="504000" y="216504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ff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050" name="PlaceHolder 3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051" name="PlaceHolder 4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052" name="PlaceHolder 5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7C222207-B44F-4E85-80AA-64F8D514D5B3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  <p:sldLayoutId id="2147484620" r:id="rId12"/>
    <p:sldLayoutId id="2147484621" r:id="rId13"/>
    <p:sldLayoutId id="2147484622" r:id="rId14"/>
  </p:sldLayoutIdLst>
</p:sldMaster>
</file>

<file path=ppt/slideMasters/slideMaster7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3090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091" name="PlaceHolder 3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092" name="PlaceHolder 4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093" name="PlaceHolder 5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BB974F77-8EEE-459A-9A1B-7A98C2C7178C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  <p:sldLayoutId id="2147484633" r:id="rId12"/>
    <p:sldLayoutId id="2147484634" r:id="rId13"/>
    <p:sldLayoutId id="2147484635" r:id="rId14"/>
  </p:sldLayoutIdLst>
</p:sldMaster>
</file>

<file path=ppt/slideMasters/slideMaster7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131" name="PlaceHolder 2"/>
          <p:cNvSpPr>
            <a:spLocks noGrp="1"/>
          </p:cNvSpPr>
          <p:nvPr>
            <p:ph type="title"/>
          </p:nvPr>
        </p:nvSpPr>
        <p:spPr>
          <a:xfrm>
            <a:off x="503280" y="2165400"/>
            <a:ext cx="445932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ff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3132" name="PlaceHolder 3"/>
          <p:cNvSpPr>
            <a:spLocks noGrp="1"/>
          </p:cNvSpPr>
          <p:nvPr>
            <p:ph type="title"/>
          </p:nvPr>
        </p:nvSpPr>
        <p:spPr>
          <a:xfrm>
            <a:off x="5114880" y="2165400"/>
            <a:ext cx="446076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ff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3133" name="PlaceHolder 4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134" name="PlaceHolder 5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135" name="PlaceHolder 6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E6C1FC1-3C49-4287-BF4B-847705C5AB75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  <p:sldLayoutId id="2147484646" r:id="rId12"/>
    <p:sldLayoutId id="2147484647" r:id="rId13"/>
    <p:sldLayoutId id="2147484648" r:id="rId14"/>
  </p:sldLayoutIdLst>
</p:sldMaster>
</file>

<file path=ppt/slideMasters/slideMaster7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2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173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3174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ff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3175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3176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ff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3177" name="PlaceHolder 6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178" name="PlaceHolder 7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179" name="PlaceHolder 8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6890AD2-2105-4AC1-B73C-B84AD0CFE170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  <p:sldLayoutId id="2147484659" r:id="rId12"/>
    <p:sldLayoutId id="2147484660" r:id="rId13"/>
    <p:sldLayoutId id="2147484661" r:id="rId14"/>
  </p:sldLayoutIdLst>
</p:sldMaster>
</file>

<file path=ppt/slideMasters/slideMaster7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217" name="PlaceHolder 2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218" name="PlaceHolder 3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219" name="PlaceHolder 4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5F4D8700-A98D-483D-A92B-F9FF0C92C68D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  <p:sldLayoutId id="2147484672" r:id="rId12"/>
    <p:sldLayoutId id="2147484673" r:id="rId13"/>
    <p:sldLayoutId id="2147484674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56A0BBE7-5ADC-456C-876F-1B2F24DDE92B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latin typeface="Arial"/>
              </a:rPr>
              <a:t>Click to edit the title text format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294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Arial"/>
              </a:rPr>
              <a:t>Click to edit the outline text format</a:t>
            </a:r>
            <a:endParaRPr b="0" lang="sv-SE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Arial"/>
              </a:rPr>
              <a:t>Second Outline Level</a:t>
            </a:r>
            <a:endParaRPr b="0" lang="sv-SE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400" spc="-1" strike="noStrike">
                <a:latin typeface="Arial"/>
              </a:rPr>
              <a:t>Third Outline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Fourth Outline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000" spc="-1" strike="noStrike">
                <a:latin typeface="Arial"/>
              </a:rPr>
              <a:t>Fifth Outline Level</a:t>
            </a:r>
            <a:endParaRPr b="0" lang="sv-SE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Sixth Outline Level</a:t>
            </a:r>
            <a:endParaRPr b="0" lang="sv-SE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pc="-1" strike="noStrike">
                <a:latin typeface="Arial"/>
              </a:rPr>
              <a:t>Seventh Outline Level</a:t>
            </a:r>
            <a:endParaRPr b="0" lang="sv-S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8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" name="PlaceHolder 1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257" name="PlaceHolder 2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258" name="PlaceHolder 3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EF1FE80E-C37A-4996-9479-5B6FDA3C6B34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676" r:id="rId3"/>
    <p:sldLayoutId id="2147484677" r:id="rId4"/>
    <p:sldLayoutId id="2147484678" r:id="rId5"/>
    <p:sldLayoutId id="2147484679" r:id="rId6"/>
    <p:sldLayoutId id="2147484680" r:id="rId7"/>
    <p:sldLayoutId id="2147484681" r:id="rId8"/>
    <p:sldLayoutId id="2147484682" r:id="rId9"/>
    <p:sldLayoutId id="2147484683" r:id="rId10"/>
    <p:sldLayoutId id="2147484684" r:id="rId11"/>
    <p:sldLayoutId id="2147484685" r:id="rId12"/>
    <p:sldLayoutId id="2147484686" r:id="rId13"/>
    <p:sldLayoutId id="2147484687" r:id="rId14"/>
  </p:sldLayoutIdLst>
</p:sldMaster>
</file>

<file path=ppt/slideMasters/slideMaster8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5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296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ff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297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3298" name="PlaceHolder 4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299" name="PlaceHolder 5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300" name="PlaceHolder 6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9DE4033D-C2B6-483E-94F8-0DD4DDB2C146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  <p:sldLayoutId id="2147484698" r:id="rId12"/>
    <p:sldLayoutId id="2147484699" r:id="rId13"/>
    <p:sldLayoutId id="2147484700" r:id="rId14"/>
  </p:sldLayoutIdLst>
</p:sldMaster>
</file>

<file path=ppt/slideMasters/slideMaster8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7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338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3339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3340" name="PlaceHolder 4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341" name="PlaceHolder 5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342" name="PlaceHolder 6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CCB7B594-32F3-4973-9596-B286DC2E6ECF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702" r:id="rId3"/>
    <p:sldLayoutId id="2147484703" r:id="rId4"/>
    <p:sldLayoutId id="2147484704" r:id="rId5"/>
    <p:sldLayoutId id="2147484705" r:id="rId6"/>
    <p:sldLayoutId id="2147484706" r:id="rId7"/>
    <p:sldLayoutId id="2147484707" r:id="rId8"/>
    <p:sldLayoutId id="2147484708" r:id="rId9"/>
    <p:sldLayoutId id="2147484709" r:id="rId10"/>
    <p:sldLayoutId id="2147484710" r:id="rId11"/>
    <p:sldLayoutId id="2147484711" r:id="rId12"/>
    <p:sldLayoutId id="2147484712" r:id="rId13"/>
    <p:sldLayoutId id="2147484713" r:id="rId14"/>
  </p:sldLayoutIdLst>
</p:sldMaster>
</file>

<file path=ppt/slideMasters/slideMaster8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380" name="PlaceHolder 2"/>
          <p:cNvSpPr>
            <a:spLocks noGrp="1"/>
          </p:cNvSpPr>
          <p:nvPr>
            <p:ph type="body"/>
          </p:nvPr>
        </p:nvSpPr>
        <p:spPr>
          <a:xfrm>
            <a:off x="504000" y="2165040"/>
            <a:ext cx="9071640" cy="498960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381" name="PlaceHolder 3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382" name="PlaceHolder 4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383" name="PlaceHolder 5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3544D31E-90DA-416B-8085-4CF2A92CA28A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715" r:id="rId3"/>
    <p:sldLayoutId id="2147484716" r:id="rId4"/>
    <p:sldLayoutId id="2147484717" r:id="rId5"/>
    <p:sldLayoutId id="2147484718" r:id="rId6"/>
    <p:sldLayoutId id="2147484719" r:id="rId7"/>
    <p:sldLayoutId id="2147484720" r:id="rId8"/>
    <p:sldLayoutId id="2147484721" r:id="rId9"/>
    <p:sldLayoutId id="2147484722" r:id="rId10"/>
    <p:sldLayoutId id="2147484723" r:id="rId11"/>
    <p:sldLayoutId id="2147484724" r:id="rId12"/>
    <p:sldLayoutId id="2147484725" r:id="rId13"/>
    <p:sldLayoutId id="2147484726" r:id="rId14"/>
  </p:sldLayoutIdLst>
</p:sldMaster>
</file>

<file path=ppt/slideMasters/slideMaster8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" name="PlaceHolder 1"/>
          <p:cNvSpPr>
            <a:spLocks noGrp="1"/>
          </p:cNvSpPr>
          <p:nvPr>
            <p:ph type="title"/>
          </p:nvPr>
        </p:nvSpPr>
        <p:spPr>
          <a:xfrm>
            <a:off x="7308720" y="301680"/>
            <a:ext cx="2266920" cy="6853320"/>
          </a:xfrm>
          <a:prstGeom prst="rect">
            <a:avLst/>
          </a:prstGeom>
        </p:spPr>
        <p:txBody>
          <a:bodyPr lIns="0" rIns="0" tIns="0" bIns="0" anchor="ctr" anchorCtr="1" vert="eaVert">
            <a:noAutofit/>
          </a:bodyPr>
          <a:p>
            <a:pPr algn="ctr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421" name="PlaceHolder 2"/>
          <p:cNvSpPr>
            <a:spLocks noGrp="1"/>
          </p:cNvSpPr>
          <p:nvPr>
            <p:ph type="body"/>
          </p:nvPr>
        </p:nvSpPr>
        <p:spPr>
          <a:xfrm>
            <a:off x="503280" y="301680"/>
            <a:ext cx="6653160" cy="685332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422" name="PlaceHolder 3"/>
          <p:cNvSpPr>
            <a:spLocks noGrp="1"/>
          </p:cNvSpPr>
          <p:nvPr>
            <p:ph type="dt"/>
          </p:nvPr>
        </p:nvSpPr>
        <p:spPr>
          <a:xfrm>
            <a:off x="50400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423" name="PlaceHolder 4"/>
          <p:cNvSpPr>
            <a:spLocks noGrp="1"/>
          </p:cNvSpPr>
          <p:nvPr>
            <p:ph type="ftr"/>
          </p:nvPr>
        </p:nvSpPr>
        <p:spPr>
          <a:xfrm>
            <a:off x="3447360" y="6995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424" name="PlaceHolder 5"/>
          <p:cNvSpPr>
            <a:spLocks noGrp="1"/>
          </p:cNvSpPr>
          <p:nvPr>
            <p:ph type="sldNum"/>
          </p:nvPr>
        </p:nvSpPr>
        <p:spPr>
          <a:xfrm>
            <a:off x="7227360" y="6995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8C882023-1D98-41C1-B89A-8F58246EEBB2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728" r:id="rId3"/>
    <p:sldLayoutId id="2147484729" r:id="rId4"/>
    <p:sldLayoutId id="2147484730" r:id="rId5"/>
    <p:sldLayoutId id="2147484731" r:id="rId6"/>
    <p:sldLayoutId id="2147484732" r:id="rId7"/>
    <p:sldLayoutId id="2147484733" r:id="rId8"/>
    <p:sldLayoutId id="2147484734" r:id="rId9"/>
    <p:sldLayoutId id="2147484735" r:id="rId10"/>
    <p:sldLayoutId id="2147484736" r:id="rId11"/>
    <p:sldLayoutId id="2147484737" r:id="rId12"/>
    <p:sldLayoutId id="2147484738" r:id="rId13"/>
    <p:sldLayoutId id="2147484739" r:id="rId14"/>
  </p:sldLayoutIdLst>
</p:sldMaster>
</file>

<file path=ppt/slideMasters/slideMaster8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3462" name="PlaceHolder 2"/>
          <p:cNvSpPr>
            <a:spLocks noGrp="1"/>
          </p:cNvSpPr>
          <p:nvPr>
            <p:ph type="body"/>
          </p:nvPr>
        </p:nvSpPr>
        <p:spPr>
          <a:xfrm>
            <a:off x="504000" y="216000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46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46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465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856E4AA-0854-4B61-9ECE-B43366CF2F93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741" r:id="rId3"/>
    <p:sldLayoutId id="2147484742" r:id="rId4"/>
    <p:sldLayoutId id="2147484743" r:id="rId5"/>
    <p:sldLayoutId id="2147484744" r:id="rId6"/>
    <p:sldLayoutId id="2147484745" r:id="rId7"/>
    <p:sldLayoutId id="2147484746" r:id="rId8"/>
    <p:sldLayoutId id="2147484747" r:id="rId9"/>
    <p:sldLayoutId id="2147484748" r:id="rId10"/>
    <p:sldLayoutId id="2147484749" r:id="rId11"/>
    <p:sldLayoutId id="2147484750" r:id="rId12"/>
    <p:sldLayoutId id="2147484751" r:id="rId13"/>
    <p:sldLayoutId id="2147484752" r:id="rId14"/>
  </p:sldLayoutIdLst>
</p:sldMaster>
</file>

<file path=ppt/slideMasters/slideMaster8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503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504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505" name="PlaceHolder 4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C2030C66-C191-422D-A7BC-1962788954B2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  <p:sldLayoutId id="2147484763" r:id="rId12"/>
    <p:sldLayoutId id="2147484764" r:id="rId13"/>
    <p:sldLayoutId id="2147484765" r:id="rId14"/>
  </p:sldLayoutIdLst>
</p:sldMaster>
</file>

<file path=ppt/slideMasters/slideMaster8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543" name="PlaceHolder 2"/>
          <p:cNvSpPr>
            <a:spLocks noGrp="1"/>
          </p:cNvSpPr>
          <p:nvPr>
            <p:ph type="title"/>
          </p:nvPr>
        </p:nvSpPr>
        <p:spPr>
          <a:xfrm>
            <a:off x="504000" y="216000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e6e6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544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545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546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0FD4763-61DA-4CA9-A3A3-D082432B1F5B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  <p:sldLayoutId id="2147484776" r:id="rId12"/>
    <p:sldLayoutId id="2147484777" r:id="rId13"/>
    <p:sldLayoutId id="2147484778" r:id="rId14"/>
  </p:sldLayoutIdLst>
</p:sldMaster>
</file>

<file path=ppt/slideMasters/slideMaster8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000" spc="-1" strike="noStrike">
              <a:latin typeface="Arial"/>
            </a:endParaRPr>
          </a:p>
        </p:txBody>
      </p:sp>
      <p:sp>
        <p:nvSpPr>
          <p:cNvPr id="3584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898989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58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58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587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C8CCD4FE-40DB-4BAA-BE65-BC56A3118C95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  <p:sldLayoutId id="2147484789" r:id="rId12"/>
    <p:sldLayoutId id="2147484790" r:id="rId13"/>
    <p:sldLayoutId id="2147484791" r:id="rId14"/>
  </p:sldLayoutIdLst>
</p:sldMaster>
</file>

<file path=ppt/slideMasters/slideMaster8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625" name="PlaceHolder 2"/>
          <p:cNvSpPr>
            <a:spLocks noGrp="1"/>
          </p:cNvSpPr>
          <p:nvPr>
            <p:ph type="title"/>
          </p:nvPr>
        </p:nvSpPr>
        <p:spPr>
          <a:xfrm>
            <a:off x="503280" y="2160720"/>
            <a:ext cx="445932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e6e6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3626" name="PlaceHolder 3"/>
          <p:cNvSpPr>
            <a:spLocks noGrp="1"/>
          </p:cNvSpPr>
          <p:nvPr>
            <p:ph type="title"/>
          </p:nvPr>
        </p:nvSpPr>
        <p:spPr>
          <a:xfrm>
            <a:off x="5114880" y="2160720"/>
            <a:ext cx="446076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e6e6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3627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628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629" name="PlaceHolder 6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33B0C8E-7D85-4FD7-8555-99D5AD8CF1E6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  <p:sldLayoutId id="2147484802" r:id="rId12"/>
    <p:sldLayoutId id="2147484803" r:id="rId13"/>
    <p:sldLayoutId id="2147484804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Second level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Third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Fourth level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LGC San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35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36" name="PlaceHolder 6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5B3EB258-F17C-45B1-A51D-DF0F557A4F9E}" type="slidenum">
              <a:rPr b="0" lang="sv-SE" sz="1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Masters/slideMaster9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6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667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3668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e6e6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3669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Aft>
                <a:spcPts val="1414"/>
              </a:spcAft>
            </a:pPr>
            <a:r>
              <a:rPr b="1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2400" spc="-1" strike="noStrike">
              <a:latin typeface="Arial"/>
            </a:endParaRPr>
          </a:p>
        </p:txBody>
      </p:sp>
      <p:sp>
        <p:nvSpPr>
          <p:cNvPr id="3670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e6e6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16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1600" spc="-1" strike="noStrike">
              <a:latin typeface="Arial"/>
            </a:endParaRPr>
          </a:p>
        </p:txBody>
      </p:sp>
      <p:sp>
        <p:nvSpPr>
          <p:cNvPr id="3671" name="PlaceHolder 6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672" name="PlaceHolder 7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673" name="PlaceHolder 8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EA5C68B-27EC-416F-B152-21BBA0545DAB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  <p:sldLayoutId id="2147484815" r:id="rId12"/>
    <p:sldLayoutId id="2147484816" r:id="rId13"/>
    <p:sldLayoutId id="2147484817" r:id="rId14"/>
  </p:sldLayoutIdLst>
</p:sldMaster>
</file>

<file path=ppt/slideMasters/slideMaster9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711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712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713" name="PlaceHolder 4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12690BA-7D00-476A-B3F8-91D9710F5BE1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  <p:sldLayoutId id="2147484828" r:id="rId12"/>
    <p:sldLayoutId id="2147484829" r:id="rId13"/>
    <p:sldLayoutId id="2147484830" r:id="rId14"/>
  </p:sldLayoutIdLst>
</p:sldMaster>
</file>

<file path=ppt/slideMasters/slideMaster9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751" name="PlaceHolder 2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752" name="PlaceHolder 3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10FA3E0A-58E0-47AD-B5AC-5AFB679B47A6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  <p:sldLayoutId id="2147484841" r:id="rId12"/>
    <p:sldLayoutId id="2147484842" r:id="rId13"/>
    <p:sldLayoutId id="2147484843" r:id="rId14"/>
  </p:sldLayoutIdLst>
</p:sldMaster>
</file>

<file path=ppt/slideMasters/slideMaster9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790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e6e6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791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3792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793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794" name="PlaceHolder 6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68FAAB24-5EE2-4E84-B8D1-8C9D53D01998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845" r:id="rId3"/>
    <p:sldLayoutId id="2147484846" r:id="rId4"/>
    <p:sldLayoutId id="2147484847" r:id="rId5"/>
    <p:sldLayoutId id="2147484848" r:id="rId6"/>
    <p:sldLayoutId id="2147484849" r:id="rId7"/>
    <p:sldLayoutId id="2147484850" r:id="rId8"/>
    <p:sldLayoutId id="2147484851" r:id="rId9"/>
    <p:sldLayoutId id="2147484852" r:id="rId10"/>
    <p:sldLayoutId id="2147484853" r:id="rId11"/>
    <p:sldLayoutId id="2147484854" r:id="rId12"/>
    <p:sldLayoutId id="2147484855" r:id="rId13"/>
    <p:sldLayoutId id="2147484856" r:id="rId14"/>
  </p:sldLayoutIdLst>
</p:sldMaster>
</file>

<file path=ppt/slideMasters/slideMaster9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1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832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3833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1400" spc="-1" strike="noStrike">
              <a:latin typeface="Arial"/>
            </a:endParaRPr>
          </a:p>
        </p:txBody>
      </p:sp>
      <p:sp>
        <p:nvSpPr>
          <p:cNvPr id="3834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835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836" name="PlaceHolder 6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E60938B8-AB3E-435C-8EB2-AB4821FCDA84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  <p:sldLayoutId id="2147484867" r:id="rId12"/>
    <p:sldLayoutId id="2147484868" r:id="rId13"/>
    <p:sldLayoutId id="2147484869" r:id="rId14"/>
  </p:sldLayoutIdLst>
</p:sldMaster>
</file>

<file path=ppt/slideMasters/slideMaster9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874" name="PlaceHolder 2"/>
          <p:cNvSpPr>
            <a:spLocks noGrp="1"/>
          </p:cNvSpPr>
          <p:nvPr>
            <p:ph type="body"/>
          </p:nvPr>
        </p:nvSpPr>
        <p:spPr>
          <a:xfrm>
            <a:off x="504000" y="2160000"/>
            <a:ext cx="9071640" cy="498960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87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87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877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739F02BE-2BC5-4954-ADB9-05CF4F30D065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871" r:id="rId3"/>
    <p:sldLayoutId id="2147484872" r:id="rId4"/>
    <p:sldLayoutId id="2147484873" r:id="rId5"/>
    <p:sldLayoutId id="2147484874" r:id="rId6"/>
    <p:sldLayoutId id="2147484875" r:id="rId7"/>
    <p:sldLayoutId id="2147484876" r:id="rId8"/>
    <p:sldLayoutId id="2147484877" r:id="rId9"/>
    <p:sldLayoutId id="2147484878" r:id="rId10"/>
    <p:sldLayoutId id="2147484879" r:id="rId11"/>
    <p:sldLayoutId id="2147484880" r:id="rId12"/>
    <p:sldLayoutId id="2147484881" r:id="rId13"/>
    <p:sldLayoutId id="2147484882" r:id="rId14"/>
  </p:sldLayoutIdLst>
</p:sldMaster>
</file>

<file path=ppt/slideMasters/slideMaster9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PlaceHolder 1"/>
          <p:cNvSpPr>
            <a:spLocks noGrp="1"/>
          </p:cNvSpPr>
          <p:nvPr>
            <p:ph type="title"/>
          </p:nvPr>
        </p:nvSpPr>
        <p:spPr>
          <a:xfrm>
            <a:off x="7308720" y="301680"/>
            <a:ext cx="2266920" cy="6848640"/>
          </a:xfrm>
          <a:prstGeom prst="rect">
            <a:avLst/>
          </a:prstGeom>
        </p:spPr>
        <p:txBody>
          <a:bodyPr lIns="0" rIns="0" tIns="0" bIns="0" anchor="ctr" anchorCtr="1" vert="eaVert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915" name="PlaceHolder 2"/>
          <p:cNvSpPr>
            <a:spLocks noGrp="1"/>
          </p:cNvSpPr>
          <p:nvPr>
            <p:ph type="body"/>
          </p:nvPr>
        </p:nvSpPr>
        <p:spPr>
          <a:xfrm>
            <a:off x="503280" y="301680"/>
            <a:ext cx="6653160" cy="6848640"/>
          </a:xfrm>
          <a:prstGeom prst="rect">
            <a:avLst/>
          </a:prstGeom>
        </p:spPr>
        <p:txBody>
          <a:bodyPr lIns="0" rIns="0" tIns="0" bIns="0" vert="eaVert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916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917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918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65222AEC-AD1B-408B-A0EA-780A2C5FD373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884" r:id="rId3"/>
    <p:sldLayoutId id="2147484885" r:id="rId4"/>
    <p:sldLayoutId id="2147484886" r:id="rId5"/>
    <p:sldLayoutId id="2147484887" r:id="rId6"/>
    <p:sldLayoutId id="2147484888" r:id="rId7"/>
    <p:sldLayoutId id="2147484889" r:id="rId8"/>
    <p:sldLayoutId id="2147484890" r:id="rId9"/>
    <p:sldLayoutId id="2147484891" r:id="rId10"/>
    <p:sldLayoutId id="2147484892" r:id="rId11"/>
    <p:sldLayoutId id="2147484893" r:id="rId12"/>
    <p:sldLayoutId id="2147484894" r:id="rId13"/>
    <p:sldLayoutId id="2147484895" r:id="rId14"/>
  </p:sldLayoutIdLst>
</p:sldMaster>
</file>

<file path=ppt/slideMasters/slideMaster9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sv-SE" sz="4400" spc="-1" strike="noStrike">
              <a:latin typeface="Arial"/>
            </a:endParaRPr>
          </a:p>
        </p:txBody>
      </p:sp>
      <p:sp>
        <p:nvSpPr>
          <p:cNvPr id="39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endParaRPr b="0" lang="sv-SE" sz="3200" spc="-1" strike="noStrike">
              <a:latin typeface="Arial"/>
            </a:endParaRPr>
          </a:p>
          <a:p>
            <a:pPr lvl="1" marL="864000" indent="-288000">
              <a:lnSpc>
                <a:spcPct val="100000"/>
              </a:lnSpc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endParaRPr b="0" lang="sv-SE" sz="2800" spc="-1" strike="noStrike">
              <a:latin typeface="Arial"/>
            </a:endParaRPr>
          </a:p>
          <a:p>
            <a:pPr lvl="2" marL="1296000" indent="-21600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endParaRPr b="0" lang="sv-SE" sz="240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endParaRPr b="0" lang="sv-SE" sz="200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Aft>
                <a:spcPts val="28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395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95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95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68EE3021-282A-4037-99A7-8AB8CA698125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897" r:id="rId3"/>
    <p:sldLayoutId id="2147484898" r:id="rId4"/>
    <p:sldLayoutId id="2147484899" r:id="rId5"/>
    <p:sldLayoutId id="2147484900" r:id="rId6"/>
    <p:sldLayoutId id="2147484901" r:id="rId7"/>
    <p:sldLayoutId id="2147484902" r:id="rId8"/>
    <p:sldLayoutId id="2147484903" r:id="rId9"/>
    <p:sldLayoutId id="2147484904" r:id="rId10"/>
    <p:sldLayoutId id="2147484905" r:id="rId11"/>
    <p:sldLayoutId id="2147484906" r:id="rId12"/>
    <p:sldLayoutId id="2147484907" r:id="rId13"/>
    <p:sldLayoutId id="2147484908" r:id="rId14"/>
  </p:sldLayoutIdLst>
</p:sldMaster>
</file>

<file path=ppt/slideMasters/slideMaster9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PlaceHolder 1"/>
          <p:cNvSpPr>
            <a:spLocks noGrp="1"/>
          </p:cNvSpPr>
          <p:nvPr>
            <p:ph type="title"/>
          </p:nvPr>
        </p:nvSpPr>
        <p:spPr>
          <a:xfrm>
            <a:off x="755640" y="2347920"/>
            <a:ext cx="8569440" cy="162072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3997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998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3999" name="PlaceHolder 4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576432D-E8A7-40F4-B49B-81FB27064860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  <p:sldLayoutId id="2147484919" r:id="rId12"/>
    <p:sldLayoutId id="2147484920" r:id="rId13"/>
    <p:sldLayoutId id="2147484921" r:id="rId14"/>
  </p:sldLayoutIdLst>
</p:sldMaster>
</file>

<file path=ppt/slideMasters/slideMaster9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sv-SE" sz="4400" spc="-1" strike="noStrike">
              <a:latin typeface="Arial"/>
            </a:endParaRPr>
          </a:p>
        </p:txBody>
      </p:sp>
      <p:sp>
        <p:nvSpPr>
          <p:cNvPr id="4037" name="PlaceHolder 2"/>
          <p:cNvSpPr>
            <a:spLocks noGrp="1"/>
          </p:cNvSpPr>
          <p:nvPr>
            <p:ph type="title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lnSpc>
                <a:spcPct val="100000"/>
              </a:lnSpc>
              <a:spcAft>
                <a:spcPts val="1414"/>
              </a:spcAft>
              <a:buClr>
                <a:srgbClr val="ffcc99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 Unicode MS"/>
              </a:rPr>
              <a:t>Click to edit Master text styles</a:t>
            </a:r>
            <a:br/>
            <a:r>
              <a:rPr b="0" lang="en-US" sz="2800" spc="-1" strike="noStrike">
                <a:solidFill>
                  <a:srgbClr val="ffffff"/>
                </a:solidFill>
                <a:latin typeface="Arial"/>
                <a:ea typeface="Arial Unicode MS"/>
              </a:rPr>
              <a:t>Second level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 Unicode MS"/>
              </a:rPr>
              <a:t>Third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Fourth level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 Unicode MS"/>
              </a:rPr>
              <a:t>Fifth level</a:t>
            </a:r>
            <a:endParaRPr b="0" lang="sv-SE" sz="2000" spc="-1" strike="noStrike">
              <a:latin typeface="Arial"/>
            </a:endParaRPr>
          </a:p>
        </p:txBody>
      </p:sp>
      <p:sp>
        <p:nvSpPr>
          <p:cNvPr id="4038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039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endParaRPr b="0" lang="sv-SE" sz="2400" spc="-1" strike="noStrike">
              <a:latin typeface="Times New Roman"/>
            </a:endParaRPr>
          </a:p>
        </p:txBody>
      </p:sp>
      <p:sp>
        <p:nvSpPr>
          <p:cNvPr id="4040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27308F64-AB71-4D85-9633-D2B6B40E9F83}" type="slidenum">
              <a:rPr b="0" lang="sv-SE" sz="1400" spc="-1" strike="noStrike">
                <a:solidFill>
                  <a:srgbClr val="ffffff"/>
                </a:solidFill>
                <a:latin typeface="Times New Roman"/>
                <a:ea typeface="DejaVu LGC Sans"/>
              </a:rPr>
              <a:t>&lt;number&gt;</a:t>
            </a:fld>
            <a:endParaRPr b="0" lang="sv-S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  <p:sldLayoutId id="2147484932" r:id="rId12"/>
    <p:sldLayoutId id="2147484933" r:id="rId13"/>
    <p:sldLayoutId id="214748493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slideLayout" Target="../slideLayouts/slideLayout145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slideLayout" Target="../slideLayouts/slideLayout145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slideLayout" Target="../slideLayouts/slideLayout145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slideLayout" Target="../slideLayouts/slideLayout145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slideLayout" Target="../slideLayouts/slideLayout145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slideLayout" Target="../slideLayouts/slideLayout145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slideLayout" Target="../slideLayouts/slideLayout145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slideLayout" Target="../slideLayouts/slideLayout145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slideLayout" Target="../slideLayouts/slideLayout145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slideLayout" Target="../slideLayouts/slideLayout145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slideLayout" Target="../slideLayouts/slideLayout145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slideLayout" Target="../slideLayouts/slideLayout145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slideLayout" Target="../slideLayouts/slideLayout145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slideLayout" Target="../slideLayouts/slideLayout145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png"/><Relationship Id="rId3" Type="http://schemas.openxmlformats.org/officeDocument/2006/relationships/slideLayout" Target="../slideLayouts/slideLayout145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slideLayout" Target="../slideLayouts/slideLayout145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slideLayout" Target="../slideLayouts/slideLayout145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slideLayout" Target="../slideLayouts/slideLayout145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slideLayout" Target="../slideLayouts/slideLayout145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145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145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" name="TextShape 1"/>
          <p:cNvSpPr txBox="1"/>
          <p:nvPr/>
        </p:nvSpPr>
        <p:spPr>
          <a:xfrm>
            <a:off x="504000" y="336960"/>
            <a:ext cx="9072360" cy="126252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Dagens ämnen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29" name="TextShape 2"/>
          <p:cNvSpPr txBox="1"/>
          <p:nvPr/>
        </p:nvSpPr>
        <p:spPr>
          <a:xfrm>
            <a:off x="504000" y="1768680"/>
            <a:ext cx="9072360" cy="506952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Invers avbildning</a:t>
            </a:r>
            <a:endParaRPr b="0" lang="sv-SE" sz="3200" spc="-1" strike="noStrike"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Isometriska avbildningar</a:t>
            </a:r>
            <a:endParaRPr b="0" lang="sv-SE" sz="3200" spc="-1" strike="noStrike">
              <a:latin typeface="Times New Roman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Times New Roman"/>
              </a:rPr>
              <a:t>Definition och egenskaper</a:t>
            </a:r>
            <a:endParaRPr b="0" lang="sv-SE" sz="2800" spc="-1" strike="noStrike">
              <a:latin typeface="Times New Roman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Times New Roman"/>
              </a:rPr>
              <a:t>Vilka typer av isometriska avbildningar finns?</a:t>
            </a:r>
            <a:endParaRPr b="0" lang="sv-SE" sz="2800" spc="-1" strike="noStrike">
              <a:latin typeface="Times New Roman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Times New Roman"/>
              </a:rPr>
              <a:t>Karakterisering</a:t>
            </a:r>
            <a:endParaRPr b="0" lang="sv-SE" sz="2800" spc="-1" strike="noStrike"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Symmetriska avbildningar</a:t>
            </a:r>
            <a:endParaRPr b="0" lang="sv-SE" sz="3200" spc="-1" strike="noStrike">
              <a:latin typeface="Times New Roman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Times New Roman"/>
              </a:rPr>
              <a:t>Definition och egenskaper</a:t>
            </a:r>
            <a:endParaRPr b="0" lang="sv-SE" sz="2800" spc="-1" strike="noStrike"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Area- och volymsskala</a:t>
            </a:r>
            <a:endParaRPr b="0" lang="sv-SE" sz="3200" spc="-1" strike="noStrike">
              <a:latin typeface="Times New Roman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pc="-1" strike="noStrike">
                <a:latin typeface="Times New Roman"/>
              </a:rPr>
              <a:t>Arean av en ellips</a:t>
            </a:r>
            <a:endParaRPr b="0" lang="sv-SE" sz="28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2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5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5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5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5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5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5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5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2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Isometrier i 2-dim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83" name="TextShape 2"/>
          <p:cNvSpPr txBox="1"/>
          <p:nvPr/>
        </p:nvSpPr>
        <p:spPr>
          <a:xfrm>
            <a:off x="504000" y="1768680"/>
            <a:ext cx="9072360" cy="444060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Spegling i 2-dim</a:t>
            </a:r>
            <a:endParaRPr b="0" lang="sv-SE" sz="3200" spc="-1" strike="noStrike">
              <a:latin typeface="Times New Roman"/>
            </a:endParaRPr>
          </a:p>
        </p:txBody>
      </p:sp>
      <p:pic>
        <p:nvPicPr>
          <p:cNvPr id="5084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3429000"/>
            <a:ext cx="9144000" cy="3657600"/>
          </a:xfrm>
          <a:prstGeom prst="rect">
            <a:avLst/>
          </a:prstGeom>
          <a:ln>
            <a:noFill/>
          </a:ln>
        </p:spPr>
      </p:pic>
      <p:pic>
        <p:nvPicPr>
          <p:cNvPr id="5085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4114800" y="1803600"/>
            <a:ext cx="4114800" cy="116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6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Isometrier i 2-dim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87" name="TextShape 2"/>
          <p:cNvSpPr txBox="1"/>
          <p:nvPr/>
        </p:nvSpPr>
        <p:spPr>
          <a:xfrm>
            <a:off x="504000" y="1768680"/>
            <a:ext cx="9072360" cy="444060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pic>
        <p:nvPicPr>
          <p:cNvPr id="5088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45320" y="1718280"/>
            <a:ext cx="9155880" cy="102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" name="TextShape 1"/>
          <p:cNvSpPr txBox="1"/>
          <p:nvPr/>
        </p:nvSpPr>
        <p:spPr>
          <a:xfrm>
            <a:off x="504000" y="336960"/>
            <a:ext cx="9072360" cy="126252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Isometrier i 3-dim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090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2057400"/>
            <a:ext cx="9144000" cy="1143000"/>
          </a:xfrm>
          <a:prstGeom prst="rect">
            <a:avLst/>
          </a:prstGeom>
          <a:ln>
            <a:noFill/>
          </a:ln>
        </p:spPr>
      </p:pic>
      <p:pic>
        <p:nvPicPr>
          <p:cNvPr id="5091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457200" y="3429000"/>
            <a:ext cx="9144000" cy="322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2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Vridning kring </a:t>
            </a:r>
            <a:r>
              <a:rPr b="1" lang="sv-SE" sz="4400" spc="-1" strike="noStrike">
                <a:solidFill>
                  <a:srgbClr val="000080"/>
                </a:solidFill>
                <a:latin typeface="Times New Roman"/>
              </a:rPr>
              <a:t>f</a:t>
            </a:r>
            <a:r>
              <a:rPr b="0" lang="sv-SE" sz="2200" spc="-1" strike="noStrike">
                <a:solidFill>
                  <a:srgbClr val="000080"/>
                </a:solidFill>
                <a:latin typeface="Times New Roman"/>
              </a:rPr>
              <a:t>1</a:t>
            </a:r>
            <a:endParaRPr b="0" lang="sv-SE" sz="22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093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1672560"/>
            <a:ext cx="9144000" cy="4271040"/>
          </a:xfrm>
          <a:prstGeom prst="rect">
            <a:avLst/>
          </a:prstGeom>
          <a:ln>
            <a:noFill/>
          </a:ln>
        </p:spPr>
      </p:pic>
      <p:pic>
        <p:nvPicPr>
          <p:cNvPr id="5094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457200" y="1600200"/>
            <a:ext cx="9144000" cy="1143000"/>
          </a:xfrm>
          <a:prstGeom prst="rect">
            <a:avLst/>
          </a:prstGeom>
          <a:ln>
            <a:noFill/>
          </a:ln>
        </p:spPr>
      </p:pic>
      <p:pic>
        <p:nvPicPr>
          <p:cNvPr id="5095" name="" descr=""/>
          <p:cNvPicPr/>
          <p:nvPr/>
        </p:nvPicPr>
        <p:blipFill>
          <a:blip r:embed="rId3">
            <a:alphaModFix amt="15000"/>
          </a:blip>
          <a:stretch/>
        </p:blipFill>
        <p:spPr>
          <a:xfrm>
            <a:off x="4780440" y="5217840"/>
            <a:ext cx="1143000" cy="22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" dur="indefinite" restart="never" nodeType="tmRoot">
          <p:childTnLst>
            <p:seq>
              <p:cTn id="118" dur="indefinite" nodeType="mainSeq">
                <p:childTnLst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xit" presetID="2" presetSubtype="3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2" dur="500"/>
                                        <p:tgtEl>
                                          <p:spTgt spid="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/>
                                        <p:tgtEl>
                                          <p:spTgt spid="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xit" presetID="2" presetSubtype="3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8" dur="500"/>
                                        <p:tgtEl>
                                          <p:spTgt spid="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9" dur="500"/>
                                        <p:tgtEl>
                                          <p:spTgt spid="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Symmetriska avbildningar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097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1828800"/>
            <a:ext cx="9144000" cy="1600200"/>
          </a:xfrm>
          <a:prstGeom prst="rect">
            <a:avLst/>
          </a:prstGeom>
          <a:ln>
            <a:noFill/>
          </a:ln>
        </p:spPr>
      </p:pic>
      <p:pic>
        <p:nvPicPr>
          <p:cNvPr id="5098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457200" y="3657600"/>
            <a:ext cx="9144000" cy="114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1" dur="indefinite" restart="never" nodeType="tmRoot">
          <p:childTnLst>
            <p:seq>
              <p:cTn id="132" dur="indefinite" nodeType="mainSeq">
                <p:childTnLst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" name="TextShape 1"/>
          <p:cNvSpPr txBox="1"/>
          <p:nvPr/>
        </p:nvSpPr>
        <p:spPr>
          <a:xfrm>
            <a:off x="504000" y="336960"/>
            <a:ext cx="9072360" cy="126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Symmetriska avbildningar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100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2045160"/>
            <a:ext cx="9144000" cy="1383840"/>
          </a:xfrm>
          <a:prstGeom prst="rect">
            <a:avLst/>
          </a:prstGeom>
          <a:ln>
            <a:noFill/>
          </a:ln>
        </p:spPr>
      </p:pic>
      <p:pic>
        <p:nvPicPr>
          <p:cNvPr id="5101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457200" y="4572000"/>
            <a:ext cx="9144000" cy="1085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2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Area- och volymsskala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103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630720" y="1494000"/>
            <a:ext cx="8741880" cy="536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4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Area- och volymsskala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105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793080" y="1758960"/>
            <a:ext cx="8571600" cy="482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6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Area- och volymsskala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107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685800" y="1828800"/>
            <a:ext cx="8458200" cy="481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8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Area- och volymsskala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109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2245320" y="1798200"/>
            <a:ext cx="5660280" cy="4026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0" name="TextShape 1"/>
          <p:cNvSpPr txBox="1"/>
          <p:nvPr/>
        </p:nvSpPr>
        <p:spPr>
          <a:xfrm>
            <a:off x="504000" y="336960"/>
            <a:ext cx="9072360" cy="126252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Inverser till linjära avbildningar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31" name="TextShape 2"/>
          <p:cNvSpPr txBox="1"/>
          <p:nvPr/>
        </p:nvSpPr>
        <p:spPr>
          <a:xfrm>
            <a:off x="504000" y="1768680"/>
            <a:ext cx="9072360" cy="45309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pic>
        <p:nvPicPr>
          <p:cNvPr id="5032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1688400"/>
            <a:ext cx="9144000" cy="1143000"/>
          </a:xfrm>
          <a:prstGeom prst="rect">
            <a:avLst/>
          </a:prstGeom>
          <a:ln>
            <a:noFill/>
          </a:ln>
        </p:spPr>
      </p:pic>
      <p:pic>
        <p:nvPicPr>
          <p:cNvPr id="5033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457200" y="2971800"/>
            <a:ext cx="9144000" cy="160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TextShape 1"/>
          <p:cNvSpPr txBox="1"/>
          <p:nvPr/>
        </p:nvSpPr>
        <p:spPr>
          <a:xfrm>
            <a:off x="504000" y="336960"/>
            <a:ext cx="9072360" cy="126252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Area- och volymsskala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111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1600200"/>
            <a:ext cx="9144000" cy="388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2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Arean av en ellips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113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663840" y="1426320"/>
            <a:ext cx="8937360" cy="2002680"/>
          </a:xfrm>
          <a:prstGeom prst="rect">
            <a:avLst/>
          </a:prstGeom>
          <a:ln>
            <a:noFill/>
          </a:ln>
        </p:spPr>
      </p:pic>
      <p:pic>
        <p:nvPicPr>
          <p:cNvPr id="5114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663840" y="5029200"/>
            <a:ext cx="8937360" cy="914400"/>
          </a:xfrm>
          <a:prstGeom prst="rect">
            <a:avLst/>
          </a:prstGeom>
          <a:ln>
            <a:noFill/>
          </a:ln>
        </p:spPr>
      </p:pic>
      <p:pic>
        <p:nvPicPr>
          <p:cNvPr id="5115" name="" descr=""/>
          <p:cNvPicPr/>
          <p:nvPr/>
        </p:nvPicPr>
        <p:blipFill>
          <a:blip r:embed="rId3">
            <a:alphaModFix amt="15000"/>
          </a:blip>
          <a:stretch/>
        </p:blipFill>
        <p:spPr>
          <a:xfrm>
            <a:off x="685800" y="5997600"/>
            <a:ext cx="8937360" cy="860400"/>
          </a:xfrm>
          <a:prstGeom prst="rect">
            <a:avLst/>
          </a:prstGeom>
          <a:ln>
            <a:noFill/>
          </a:ln>
        </p:spPr>
      </p:pic>
      <p:pic>
        <p:nvPicPr>
          <p:cNvPr id="5116" name="" descr=""/>
          <p:cNvPicPr/>
          <p:nvPr/>
        </p:nvPicPr>
        <p:blipFill>
          <a:blip r:embed="rId4">
            <a:alphaModFix amt="15000"/>
          </a:blip>
          <a:stretch/>
        </p:blipFill>
        <p:spPr>
          <a:xfrm>
            <a:off x="1600200" y="3499200"/>
            <a:ext cx="7189560" cy="1301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1" dur="indefinite" restart="never" nodeType="tmRoot">
          <p:childTnLst>
            <p:seq>
              <p:cTn id="152" dur="indefinite" nodeType="mainSeq">
                <p:childTnLst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7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Arean av en ellips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118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685800" y="1828800"/>
            <a:ext cx="8915400" cy="434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Arean av en ellips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pic>
        <p:nvPicPr>
          <p:cNvPr id="5120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3886200"/>
            <a:ext cx="9144000" cy="1371600"/>
          </a:xfrm>
          <a:prstGeom prst="rect">
            <a:avLst/>
          </a:prstGeom>
          <a:ln>
            <a:noFill/>
          </a:ln>
        </p:spPr>
      </p:pic>
      <p:pic>
        <p:nvPicPr>
          <p:cNvPr id="5121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1371600" y="1778040"/>
            <a:ext cx="6795720" cy="142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5" dur="indefinite" restart="never" nodeType="tmRoot">
          <p:childTnLst>
            <p:seq>
              <p:cTn id="166" dur="indefinite" nodeType="mainSeq">
                <p:childTnLst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4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Inverser till linjära avbildningar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35" name="TextShape 2"/>
          <p:cNvSpPr txBox="1"/>
          <p:nvPr/>
        </p:nvSpPr>
        <p:spPr>
          <a:xfrm>
            <a:off x="504000" y="1768680"/>
            <a:ext cx="9072360" cy="444060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pic>
        <p:nvPicPr>
          <p:cNvPr id="5036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1828800"/>
            <a:ext cx="9144000" cy="457200"/>
          </a:xfrm>
          <a:prstGeom prst="rect">
            <a:avLst/>
          </a:prstGeom>
          <a:ln>
            <a:noFill/>
          </a:ln>
        </p:spPr>
      </p:pic>
      <p:pic>
        <p:nvPicPr>
          <p:cNvPr id="5037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457200" y="2676960"/>
            <a:ext cx="9144000" cy="752040"/>
          </a:xfrm>
          <a:prstGeom prst="rect">
            <a:avLst/>
          </a:prstGeom>
          <a:ln>
            <a:noFill/>
          </a:ln>
        </p:spPr>
      </p:pic>
      <p:pic>
        <p:nvPicPr>
          <p:cNvPr id="5038" name="" descr=""/>
          <p:cNvPicPr/>
          <p:nvPr/>
        </p:nvPicPr>
        <p:blipFill>
          <a:blip r:embed="rId3">
            <a:alphaModFix amt="15000"/>
          </a:blip>
          <a:stretch/>
        </p:blipFill>
        <p:spPr>
          <a:xfrm>
            <a:off x="435240" y="3886200"/>
            <a:ext cx="9165960" cy="114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9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Jämförelse med ekvationssystemsatsen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40" name="TextShape 2"/>
          <p:cNvSpPr txBox="1"/>
          <p:nvPr/>
        </p:nvSpPr>
        <p:spPr>
          <a:xfrm>
            <a:off x="504000" y="1768680"/>
            <a:ext cx="9072360" cy="444060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pic>
        <p:nvPicPr>
          <p:cNvPr id="5041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1828800"/>
            <a:ext cx="9144000" cy="4343400"/>
          </a:xfrm>
          <a:prstGeom prst="rect">
            <a:avLst/>
          </a:prstGeom>
          <a:ln>
            <a:noFill/>
          </a:ln>
        </p:spPr>
      </p:pic>
      <p:pic>
        <p:nvPicPr>
          <p:cNvPr id="5042" name="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527040" y="4919040"/>
            <a:ext cx="8895600" cy="1153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3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Jämförelse med ekvationssystemsatsen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44" name="TextShape 2"/>
          <p:cNvSpPr txBox="1"/>
          <p:nvPr/>
        </p:nvSpPr>
        <p:spPr>
          <a:xfrm>
            <a:off x="504000" y="1768680"/>
            <a:ext cx="9072360" cy="444060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pic>
        <p:nvPicPr>
          <p:cNvPr id="5045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1829160"/>
            <a:ext cx="9144000" cy="2971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>
        <p:wheel spokes="8"/>
      </p:transition>
    </mc:Choice>
    <mc:Fallback>
      <p:transition spd="slow">
        <p:wheel spokes="8"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6" name="TextShape 1"/>
          <p:cNvSpPr txBox="1"/>
          <p:nvPr/>
        </p:nvSpPr>
        <p:spPr>
          <a:xfrm>
            <a:off x="504000" y="336960"/>
            <a:ext cx="9072360" cy="126252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Vridning i planet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47" name="Line 2"/>
          <p:cNvSpPr/>
          <p:nvPr/>
        </p:nvSpPr>
        <p:spPr>
          <a:xfrm flipV="1">
            <a:off x="4572000" y="2286000"/>
            <a:ext cx="0" cy="4343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48" name="Line 3"/>
          <p:cNvSpPr/>
          <p:nvPr/>
        </p:nvSpPr>
        <p:spPr>
          <a:xfrm>
            <a:off x="2514600" y="4572000"/>
            <a:ext cx="4343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49" name="Ellipse 4"/>
          <p:cNvSpPr/>
          <p:nvPr/>
        </p:nvSpPr>
        <p:spPr>
          <a:xfrm>
            <a:off x="2743200" y="2743200"/>
            <a:ext cx="3657600" cy="36576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</p:sp>
      <p:sp>
        <p:nvSpPr>
          <p:cNvPr id="5050" name="Line 5"/>
          <p:cNvSpPr/>
          <p:nvPr/>
        </p:nvSpPr>
        <p:spPr>
          <a:xfrm>
            <a:off x="4572000" y="4572000"/>
            <a:ext cx="1828800" cy="0"/>
          </a:xfrm>
          <a:prstGeom prst="line">
            <a:avLst/>
          </a:prstGeom>
          <a:ln w="36720">
            <a:solidFill>
              <a:srgbClr val="8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51" name="Line 6"/>
          <p:cNvSpPr/>
          <p:nvPr/>
        </p:nvSpPr>
        <p:spPr>
          <a:xfrm flipV="1">
            <a:off x="4572000" y="2743200"/>
            <a:ext cx="0" cy="18288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52" name="Line 7"/>
          <p:cNvSpPr/>
          <p:nvPr/>
        </p:nvSpPr>
        <p:spPr>
          <a:xfrm flipV="1">
            <a:off x="4572000" y="2743200"/>
            <a:ext cx="0" cy="1828800"/>
          </a:xfrm>
          <a:prstGeom prst="line">
            <a:avLst/>
          </a:prstGeom>
          <a:ln w="36720">
            <a:solidFill>
              <a:srgbClr val="8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53" name="TextShape 8"/>
          <p:cNvSpPr txBox="1"/>
          <p:nvPr/>
        </p:nvSpPr>
        <p:spPr>
          <a:xfrm>
            <a:off x="6031080" y="4572000"/>
            <a:ext cx="347040" cy="34344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sv-SE" sz="1800" spc="-1" strike="noStrike">
                <a:latin typeface="Times New Roman"/>
              </a:rPr>
              <a:t>e</a:t>
            </a:r>
            <a:r>
              <a:rPr b="0" lang="sv-SE" sz="900" spc="-1" strike="noStrike">
                <a:latin typeface="Arial"/>
              </a:rPr>
              <a:t>1</a:t>
            </a:r>
            <a:endParaRPr b="0" lang="sv-SE" sz="900" spc="-1" strike="noStrike">
              <a:latin typeface="Arial"/>
            </a:endParaRPr>
          </a:p>
        </p:txBody>
      </p:sp>
      <p:sp>
        <p:nvSpPr>
          <p:cNvPr id="5054" name="TextShape 9"/>
          <p:cNvSpPr txBox="1"/>
          <p:nvPr/>
        </p:nvSpPr>
        <p:spPr>
          <a:xfrm>
            <a:off x="4632120" y="2658960"/>
            <a:ext cx="369720" cy="34344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sv-SE" sz="1800" spc="-1" strike="noStrike">
                <a:latin typeface="Times New Roman"/>
              </a:rPr>
              <a:t>e</a:t>
            </a:r>
            <a:r>
              <a:rPr b="0" lang="sv-SE" sz="900" spc="-1" strike="noStrike">
                <a:latin typeface="Times New Roman"/>
              </a:rPr>
              <a:t>2</a:t>
            </a:r>
            <a:endParaRPr b="0" lang="sv-SE" sz="900" spc="-1" strike="noStrike">
              <a:latin typeface="Arial"/>
            </a:endParaRPr>
          </a:p>
        </p:txBody>
      </p:sp>
      <p:sp>
        <p:nvSpPr>
          <p:cNvPr id="5055" name="Freeform 10"/>
          <p:cNvSpPr/>
          <p:nvPr/>
        </p:nvSpPr>
        <p:spPr>
          <a:xfrm>
            <a:off x="4572000" y="3657600"/>
            <a:ext cx="1600560" cy="914760"/>
          </a:xfrm>
          <a:custGeom>
            <a:avLst/>
            <a:gdLst/>
            <a:ahLst/>
            <a:rect l="0" t="0" r="r" b="b"/>
            <a:pathLst>
              <a:path w="4446" h="2541">
                <a:moveTo>
                  <a:pt x="0" y="2540"/>
                </a:moveTo>
                <a:lnTo>
                  <a:pt x="4445" y="0"/>
                </a:lnTo>
              </a:path>
            </a:pathLst>
          </a:custGeom>
          <a:ln w="36720">
            <a:solidFill>
              <a:srgbClr val="0000ff"/>
            </a:solidFill>
            <a:round/>
            <a:tailEnd len="med" type="triangle" w="med"/>
          </a:ln>
        </p:spPr>
      </p:sp>
      <p:sp>
        <p:nvSpPr>
          <p:cNvPr id="5056" name="Freeform 11"/>
          <p:cNvSpPr/>
          <p:nvPr/>
        </p:nvSpPr>
        <p:spPr>
          <a:xfrm>
            <a:off x="3657600" y="2971800"/>
            <a:ext cx="914760" cy="1600560"/>
          </a:xfrm>
          <a:custGeom>
            <a:avLst/>
            <a:gdLst/>
            <a:ahLst/>
            <a:rect l="0" t="0" r="r" b="b"/>
            <a:pathLst>
              <a:path w="2541" h="4446">
                <a:moveTo>
                  <a:pt x="2540" y="4445"/>
                </a:moveTo>
                <a:lnTo>
                  <a:pt x="0" y="0"/>
                </a:lnTo>
              </a:path>
            </a:pathLst>
          </a:custGeom>
          <a:ln w="36720">
            <a:solidFill>
              <a:srgbClr val="0000ff"/>
            </a:solidFill>
            <a:round/>
            <a:tailEnd len="med" type="triangle" w="med"/>
          </a:ln>
        </p:spPr>
      </p:sp>
      <p:sp>
        <p:nvSpPr>
          <p:cNvPr id="5057" name="TextShape 12"/>
          <p:cNvSpPr txBox="1"/>
          <p:nvPr/>
        </p:nvSpPr>
        <p:spPr>
          <a:xfrm>
            <a:off x="5251320" y="4186800"/>
            <a:ext cx="307080" cy="34632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sv-SE" sz="1800" spc="-1" strike="noStrike">
                <a:latin typeface="Arial"/>
                <a:ea typeface="Arial"/>
              </a:rPr>
              <a:t>θ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5058" name="TextShape 13"/>
          <p:cNvSpPr txBox="1"/>
          <p:nvPr/>
        </p:nvSpPr>
        <p:spPr>
          <a:xfrm>
            <a:off x="6212880" y="3439080"/>
            <a:ext cx="1764720" cy="343440"/>
          </a:xfrm>
          <a:prstGeom prst="rect">
            <a:avLst/>
          </a:prstGeom>
          <a:solidFill>
            <a:srgbClr val="ff3366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sv-SE" sz="1800" spc="-1" strike="noStrike">
                <a:latin typeface="Times New Roman"/>
              </a:rPr>
              <a:t>F</a:t>
            </a:r>
            <a:r>
              <a:rPr b="0" lang="sv-SE" sz="1800" spc="-1" strike="noStrike">
                <a:latin typeface="Times New Roman"/>
              </a:rPr>
              <a:t>(</a:t>
            </a:r>
            <a:r>
              <a:rPr b="1" lang="sv-SE" sz="1800" spc="-1" strike="noStrike">
                <a:latin typeface="Times New Roman"/>
              </a:rPr>
              <a:t>e</a:t>
            </a:r>
            <a:r>
              <a:rPr b="0" lang="sv-SE" sz="900" spc="-1" strike="noStrike">
                <a:latin typeface="Times New Roman"/>
              </a:rPr>
              <a:t>1</a:t>
            </a:r>
            <a:r>
              <a:rPr b="0" lang="sv-SE" sz="1800" spc="-1" strike="noStrike">
                <a:latin typeface="Times New Roman"/>
              </a:rPr>
              <a:t>)=</a:t>
            </a:r>
            <a:r>
              <a:rPr b="0" lang="sv-SE" sz="1800" spc="-1" strike="noStrike">
                <a:latin typeface="Times New Roman"/>
              </a:rPr>
              <a:t>(</a:t>
            </a:r>
            <a:r>
              <a:rPr b="0" lang="sv-SE" sz="1800" spc="-1" strike="noStrike">
                <a:latin typeface="Times New Roman"/>
              </a:rPr>
              <a:t>cos</a:t>
            </a:r>
            <a:r>
              <a:rPr b="0" lang="sv-SE" sz="1800" spc="-1" strike="noStrike">
                <a:latin typeface="Times New Roman"/>
                <a:ea typeface="Arial"/>
              </a:rPr>
              <a:t>θ,sinθ)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5059" name="TextShape 14"/>
          <p:cNvSpPr txBox="1"/>
          <p:nvPr/>
        </p:nvSpPr>
        <p:spPr>
          <a:xfrm>
            <a:off x="1619640" y="2659320"/>
            <a:ext cx="1840680" cy="34344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sv-SE" sz="1800" spc="-1" strike="noStrike">
                <a:latin typeface="Times New Roman"/>
              </a:rPr>
              <a:t>F</a:t>
            </a:r>
            <a:r>
              <a:rPr b="0" lang="sv-SE" sz="1800" spc="-1" strike="noStrike">
                <a:latin typeface="Times New Roman"/>
              </a:rPr>
              <a:t>(</a:t>
            </a:r>
            <a:r>
              <a:rPr b="1" lang="sv-SE" sz="1800" spc="-1" strike="noStrike">
                <a:latin typeface="Times New Roman"/>
              </a:rPr>
              <a:t>e</a:t>
            </a:r>
            <a:r>
              <a:rPr b="1" lang="sv-SE" sz="900" spc="-1" strike="noStrike">
                <a:latin typeface="Times New Roman"/>
              </a:rPr>
              <a:t>2</a:t>
            </a:r>
            <a:r>
              <a:rPr b="0" lang="sv-SE" sz="1800" spc="-1" strike="noStrike">
                <a:latin typeface="Times New Roman"/>
              </a:rPr>
              <a:t>)=</a:t>
            </a:r>
            <a:r>
              <a:rPr b="0" lang="sv-SE" sz="1800" spc="-1" strike="noStrike">
                <a:latin typeface="Times New Roman"/>
              </a:rPr>
              <a:t>(-sin</a:t>
            </a:r>
            <a:r>
              <a:rPr b="0" lang="sv-SE" sz="1800" spc="-1" strike="noStrike">
                <a:latin typeface="Times New Roman"/>
                <a:ea typeface="Arial"/>
              </a:rPr>
              <a:t>θ,cosθ)</a:t>
            </a:r>
            <a:endParaRPr b="0" lang="sv-S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5" dur="500"/>
                                        <p:tgtEl>
                                          <p:spTgt spid="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0" dur="500"/>
                                        <p:tgtEl>
                                          <p:spTgt spid="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0" name="TextShape 1"/>
          <p:cNvSpPr txBox="1"/>
          <p:nvPr/>
        </p:nvSpPr>
        <p:spPr>
          <a:xfrm>
            <a:off x="528840" y="337680"/>
            <a:ext cx="9072360" cy="126252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Isometriska avbildningar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61" name="TextShape 2"/>
          <p:cNvSpPr txBox="1"/>
          <p:nvPr/>
        </p:nvSpPr>
        <p:spPr>
          <a:xfrm>
            <a:off x="504000" y="1768680"/>
            <a:ext cx="9072360" cy="444060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Iso: prefix som betyder ”samma”.</a:t>
            </a:r>
            <a:endParaRPr b="0" lang="sv-SE" sz="3200" spc="-1" strike="noStrike"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Metrisk = längd</a:t>
            </a:r>
            <a:endParaRPr b="0" lang="sv-SE" sz="3200" spc="-1" strike="noStrike"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IsoMetrisk = Samma Längd</a:t>
            </a:r>
            <a:endParaRPr b="0" lang="sv-SE" sz="3200" spc="-1" strike="noStrike">
              <a:latin typeface="Times New Roman"/>
            </a:endParaRPr>
          </a:p>
        </p:txBody>
      </p:sp>
      <p:pic>
        <p:nvPicPr>
          <p:cNvPr id="5062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4114800"/>
            <a:ext cx="9118080" cy="160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3" name="TextShape 1"/>
          <p:cNvSpPr txBox="1"/>
          <p:nvPr/>
        </p:nvSpPr>
        <p:spPr>
          <a:xfrm>
            <a:off x="504000" y="381960"/>
            <a:ext cx="9072360" cy="117216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Isometriska avbildningar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64" name="TextShape 2"/>
          <p:cNvSpPr txBox="1"/>
          <p:nvPr/>
        </p:nvSpPr>
        <p:spPr>
          <a:xfrm>
            <a:off x="504000" y="1768680"/>
            <a:ext cx="9072360" cy="444060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endParaRPr b="0" lang="sv-SE" sz="3200" spc="-1" strike="noStrike">
              <a:latin typeface="Times New Roman"/>
            </a:endParaRPr>
          </a:p>
        </p:txBody>
      </p:sp>
      <p:pic>
        <p:nvPicPr>
          <p:cNvPr id="5065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57200" y="1651320"/>
            <a:ext cx="9144000" cy="2920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6" name="TextShape 1"/>
          <p:cNvSpPr txBox="1"/>
          <p:nvPr/>
        </p:nvSpPr>
        <p:spPr>
          <a:xfrm>
            <a:off x="504000" y="336960"/>
            <a:ext cx="9072360" cy="126252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v-SE" sz="4400" spc="-1" strike="noStrike">
                <a:solidFill>
                  <a:srgbClr val="000080"/>
                </a:solidFill>
                <a:latin typeface="Times New Roman"/>
              </a:rPr>
              <a:t>Isometrier i 2-dim</a:t>
            </a:r>
            <a:endParaRPr b="0" lang="sv-SE" sz="4400" spc="-1" strike="noStrike">
              <a:solidFill>
                <a:srgbClr val="000080"/>
              </a:solidFill>
              <a:latin typeface="Times New Roman"/>
            </a:endParaRPr>
          </a:p>
        </p:txBody>
      </p:sp>
      <p:sp>
        <p:nvSpPr>
          <p:cNvPr id="5067" name="Line 2"/>
          <p:cNvSpPr/>
          <p:nvPr/>
        </p:nvSpPr>
        <p:spPr>
          <a:xfrm flipV="1">
            <a:off x="3756240" y="2971800"/>
            <a:ext cx="0" cy="35989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68" name="Line 3"/>
          <p:cNvSpPr/>
          <p:nvPr/>
        </p:nvSpPr>
        <p:spPr>
          <a:xfrm>
            <a:off x="2029680" y="4866120"/>
            <a:ext cx="364536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69" name="Ellipse 4"/>
          <p:cNvSpPr/>
          <p:nvPr/>
        </p:nvSpPr>
        <p:spPr>
          <a:xfrm>
            <a:off x="2221200" y="3350520"/>
            <a:ext cx="3070080" cy="303084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</p:sp>
      <p:sp>
        <p:nvSpPr>
          <p:cNvPr id="5070" name="Line 5"/>
          <p:cNvSpPr/>
          <p:nvPr/>
        </p:nvSpPr>
        <p:spPr>
          <a:xfrm>
            <a:off x="3756240" y="4866120"/>
            <a:ext cx="1535040" cy="0"/>
          </a:xfrm>
          <a:prstGeom prst="line">
            <a:avLst/>
          </a:prstGeom>
          <a:ln w="36720">
            <a:solidFill>
              <a:srgbClr val="8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71" name="Line 6"/>
          <p:cNvSpPr/>
          <p:nvPr/>
        </p:nvSpPr>
        <p:spPr>
          <a:xfrm flipV="1">
            <a:off x="3756240" y="3350520"/>
            <a:ext cx="0" cy="15152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72" name="Line 7"/>
          <p:cNvSpPr/>
          <p:nvPr/>
        </p:nvSpPr>
        <p:spPr>
          <a:xfrm flipV="1">
            <a:off x="3756240" y="3350520"/>
            <a:ext cx="0" cy="1515240"/>
          </a:xfrm>
          <a:prstGeom prst="line">
            <a:avLst/>
          </a:prstGeom>
          <a:ln w="36720">
            <a:solidFill>
              <a:srgbClr val="8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73" name="TextShape 8"/>
          <p:cNvSpPr txBox="1"/>
          <p:nvPr/>
        </p:nvSpPr>
        <p:spPr>
          <a:xfrm>
            <a:off x="4980960" y="4865760"/>
            <a:ext cx="347040" cy="34344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sv-SE" sz="1800" spc="-1" strike="noStrike">
                <a:latin typeface="Times New Roman"/>
              </a:rPr>
              <a:t>e</a:t>
            </a:r>
            <a:r>
              <a:rPr b="0" lang="sv-SE" sz="900" spc="-1" strike="noStrike">
                <a:latin typeface="Arial"/>
              </a:rPr>
              <a:t>1</a:t>
            </a:r>
            <a:endParaRPr b="0" lang="sv-SE" sz="900" spc="-1" strike="noStrike">
              <a:latin typeface="Arial"/>
            </a:endParaRPr>
          </a:p>
        </p:txBody>
      </p:sp>
      <p:sp>
        <p:nvSpPr>
          <p:cNvPr id="5074" name="TextShape 9"/>
          <p:cNvSpPr txBox="1"/>
          <p:nvPr/>
        </p:nvSpPr>
        <p:spPr>
          <a:xfrm>
            <a:off x="3806640" y="3280680"/>
            <a:ext cx="310320" cy="47016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sv-SE" sz="1800" spc="-1" strike="noStrike">
                <a:latin typeface="Times New Roman"/>
              </a:rPr>
              <a:t>e</a:t>
            </a:r>
            <a:r>
              <a:rPr b="0" lang="sv-SE" sz="900" spc="-1" strike="noStrike">
                <a:latin typeface="Times New Roman"/>
              </a:rPr>
              <a:t>2</a:t>
            </a:r>
            <a:endParaRPr b="0" lang="sv-SE" sz="900" spc="-1" strike="noStrike">
              <a:latin typeface="Arial"/>
            </a:endParaRPr>
          </a:p>
        </p:txBody>
      </p:sp>
      <p:sp>
        <p:nvSpPr>
          <p:cNvPr id="5075" name="Line 10"/>
          <p:cNvSpPr/>
          <p:nvPr/>
        </p:nvSpPr>
        <p:spPr>
          <a:xfrm flipV="1">
            <a:off x="3756240" y="4108320"/>
            <a:ext cx="1343160" cy="757800"/>
          </a:xfrm>
          <a:prstGeom prst="line">
            <a:avLst/>
          </a:prstGeom>
          <a:ln w="36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76" name="Line 11"/>
          <p:cNvSpPr/>
          <p:nvPr/>
        </p:nvSpPr>
        <p:spPr>
          <a:xfrm flipH="1" flipV="1">
            <a:off x="2988720" y="3539880"/>
            <a:ext cx="767520" cy="1325880"/>
          </a:xfrm>
          <a:prstGeom prst="line">
            <a:avLst/>
          </a:prstGeom>
          <a:ln w="36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77" name="TextShape 12"/>
          <p:cNvSpPr txBox="1"/>
          <p:nvPr/>
        </p:nvSpPr>
        <p:spPr>
          <a:xfrm>
            <a:off x="4326480" y="4546800"/>
            <a:ext cx="307080" cy="34632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sv-SE" sz="1800" spc="-1" strike="noStrike">
                <a:latin typeface="Arial"/>
                <a:ea typeface="Arial"/>
              </a:rPr>
              <a:t>θ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5078" name="TextShape 13"/>
          <p:cNvSpPr txBox="1"/>
          <p:nvPr/>
        </p:nvSpPr>
        <p:spPr>
          <a:xfrm>
            <a:off x="5133600" y="3927240"/>
            <a:ext cx="1764720" cy="343440"/>
          </a:xfrm>
          <a:prstGeom prst="rect">
            <a:avLst/>
          </a:prstGeom>
          <a:solidFill>
            <a:srgbClr val="ff3366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sv-SE" sz="1800" spc="-1" strike="noStrike">
                <a:latin typeface="Times New Roman"/>
              </a:rPr>
              <a:t>F</a:t>
            </a:r>
            <a:r>
              <a:rPr b="0" lang="sv-SE" sz="1800" spc="-1" strike="noStrike">
                <a:latin typeface="Times New Roman"/>
              </a:rPr>
              <a:t>(</a:t>
            </a:r>
            <a:r>
              <a:rPr b="1" lang="sv-SE" sz="1800" spc="-1" strike="noStrike">
                <a:latin typeface="Times New Roman"/>
              </a:rPr>
              <a:t>e</a:t>
            </a:r>
            <a:r>
              <a:rPr b="0" lang="sv-SE" sz="900" spc="-1" strike="noStrike">
                <a:latin typeface="Times New Roman"/>
              </a:rPr>
              <a:t>1</a:t>
            </a:r>
            <a:r>
              <a:rPr b="0" lang="sv-SE" sz="1800" spc="-1" strike="noStrike">
                <a:latin typeface="Times New Roman"/>
              </a:rPr>
              <a:t>)=</a:t>
            </a:r>
            <a:r>
              <a:rPr b="0" lang="sv-SE" sz="1800" spc="-1" strike="noStrike">
                <a:latin typeface="Times New Roman"/>
              </a:rPr>
              <a:t>(</a:t>
            </a:r>
            <a:r>
              <a:rPr b="0" lang="sv-SE" sz="1800" spc="-1" strike="noStrike">
                <a:latin typeface="Times New Roman"/>
              </a:rPr>
              <a:t>cos</a:t>
            </a:r>
            <a:r>
              <a:rPr b="0" lang="sv-SE" sz="1800" spc="-1" strike="noStrike">
                <a:latin typeface="Times New Roman"/>
                <a:ea typeface="Arial"/>
              </a:rPr>
              <a:t>θ,sinθ)</a:t>
            </a:r>
            <a:endParaRPr b="0" lang="sv-SE" sz="1800" spc="-1" strike="noStrike">
              <a:latin typeface="Arial"/>
            </a:endParaRPr>
          </a:p>
        </p:txBody>
      </p:sp>
      <p:sp>
        <p:nvSpPr>
          <p:cNvPr id="5079" name="TextShape 14"/>
          <p:cNvSpPr txBox="1"/>
          <p:nvPr/>
        </p:nvSpPr>
        <p:spPr>
          <a:xfrm>
            <a:off x="1278360" y="3281040"/>
            <a:ext cx="1840680" cy="34344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sv-SE" sz="1800" spc="-1" strike="noStrike">
                <a:latin typeface="Times New Roman"/>
              </a:rPr>
              <a:t>F</a:t>
            </a:r>
            <a:r>
              <a:rPr b="0" lang="sv-SE" sz="1800" spc="-1" strike="noStrike">
                <a:latin typeface="Times New Roman"/>
              </a:rPr>
              <a:t>(</a:t>
            </a:r>
            <a:r>
              <a:rPr b="1" lang="sv-SE" sz="1800" spc="-1" strike="noStrike">
                <a:latin typeface="Times New Roman"/>
              </a:rPr>
              <a:t>e</a:t>
            </a:r>
            <a:r>
              <a:rPr b="1" lang="sv-SE" sz="900" spc="-1" strike="noStrike">
                <a:latin typeface="Times New Roman"/>
              </a:rPr>
              <a:t>2</a:t>
            </a:r>
            <a:r>
              <a:rPr b="0" lang="sv-SE" sz="1800" spc="-1" strike="noStrike">
                <a:latin typeface="Times New Roman"/>
              </a:rPr>
              <a:t>)=</a:t>
            </a:r>
            <a:r>
              <a:rPr b="0" lang="sv-SE" sz="1800" spc="-1" strike="noStrike">
                <a:latin typeface="Times New Roman"/>
              </a:rPr>
              <a:t>(-sin</a:t>
            </a:r>
            <a:r>
              <a:rPr b="0" lang="sv-SE" sz="1800" spc="-1" strike="noStrike">
                <a:latin typeface="Times New Roman"/>
                <a:ea typeface="Arial"/>
              </a:rPr>
              <a:t>θ,cosθ)</a:t>
            </a:r>
            <a:endParaRPr b="0" lang="sv-SE" sz="1800" spc="-1" strike="noStrike">
              <a:latin typeface="Arial"/>
            </a:endParaRPr>
          </a:p>
        </p:txBody>
      </p:sp>
      <p:pic>
        <p:nvPicPr>
          <p:cNvPr id="5080" name="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734000" y="1828800"/>
            <a:ext cx="3724200" cy="914400"/>
          </a:xfrm>
          <a:prstGeom prst="rect">
            <a:avLst/>
          </a:prstGeom>
          <a:ln>
            <a:noFill/>
          </a:ln>
        </p:spPr>
      </p:pic>
      <p:sp>
        <p:nvSpPr>
          <p:cNvPr id="5081" name="TextShape 15"/>
          <p:cNvSpPr txBox="1"/>
          <p:nvPr/>
        </p:nvSpPr>
        <p:spPr>
          <a:xfrm>
            <a:off x="504000" y="1768680"/>
            <a:ext cx="9072360" cy="444060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b="0" lang="sv-SE" sz="3200" spc="-1" strike="noStrike">
                <a:latin typeface="Times New Roman"/>
              </a:rPr>
              <a:t>Vridning i planet</a:t>
            </a:r>
            <a:endParaRPr b="0" lang="sv-SE" sz="3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12980</TotalTime>
  <Application>LibreOffice/6.4.6.2$Linux_X86_64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2010-10-11T16:39:52Z</dcterms:created>
  <dc:creator>Ulf Janfalk</dc:creator>
  <dc:description/>
  <dc:language>sv-SE</dc:language>
  <cp:lastModifiedBy/>
  <dcterms:modified xsi:type="dcterms:W3CDTF">2020-11-17T12:35:59Z</dcterms:modified>
  <cp:revision>80</cp:revision>
  <dc:subject/>
  <dc:title>Basbegreppet</dc:title>
</cp:coreProperties>
</file>